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8" r:id="rId4"/>
    <p:sldId id="259" r:id="rId5"/>
    <p:sldId id="261"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14" y="-7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54FD7B8-9267-4D22-80F7-AEDDB2C00C59}" type="datetimeFigureOut">
              <a:rPr lang="en-US" smtClean="0"/>
              <a:t>10/18/2012</a:t>
            </a:fld>
            <a:endParaRPr lang="en-US"/>
          </a:p>
        </p:txBody>
      </p:sp>
      <p:sp>
        <p:nvSpPr>
          <p:cNvPr id="16" name="Slide Number Placeholder 15"/>
          <p:cNvSpPr>
            <a:spLocks noGrp="1"/>
          </p:cNvSpPr>
          <p:nvPr>
            <p:ph type="sldNum" sz="quarter" idx="11"/>
          </p:nvPr>
        </p:nvSpPr>
        <p:spPr/>
        <p:txBody>
          <a:bodyPr/>
          <a:lstStyle/>
          <a:p>
            <a:fld id="{47E9EB52-D616-4116-B79A-BFD572D535E8}"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4FD7B8-9267-4D22-80F7-AEDDB2C00C59}"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E9EB52-D616-4116-B79A-BFD572D535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4FD7B8-9267-4D22-80F7-AEDDB2C00C59}"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E9EB52-D616-4116-B79A-BFD572D535E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54FD7B8-9267-4D22-80F7-AEDDB2C00C59}" type="datetimeFigureOut">
              <a:rPr lang="en-US" smtClean="0"/>
              <a:t>10/18/2012</a:t>
            </a:fld>
            <a:endParaRPr lang="en-US"/>
          </a:p>
        </p:txBody>
      </p:sp>
      <p:sp>
        <p:nvSpPr>
          <p:cNvPr id="15" name="Slide Number Placeholder 14"/>
          <p:cNvSpPr>
            <a:spLocks noGrp="1"/>
          </p:cNvSpPr>
          <p:nvPr>
            <p:ph type="sldNum" sz="quarter" idx="15"/>
          </p:nvPr>
        </p:nvSpPr>
        <p:spPr/>
        <p:txBody>
          <a:bodyPr/>
          <a:lstStyle>
            <a:lvl1pPr algn="ctr">
              <a:defRPr/>
            </a:lvl1pPr>
          </a:lstStyle>
          <a:p>
            <a:fld id="{47E9EB52-D616-4116-B79A-BFD572D535E8}"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4FD7B8-9267-4D22-80F7-AEDDB2C00C59}" type="datetimeFigureOut">
              <a:rPr lang="en-US" smtClean="0"/>
              <a:t>10/18/2012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E9EB52-D616-4116-B79A-BFD572D535E8}"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54FD7B8-9267-4D22-80F7-AEDDB2C00C59}" type="datetimeFigureOut">
              <a:rPr lang="en-US" smtClean="0"/>
              <a:t>10/18/2012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E9EB52-D616-4116-B79A-BFD572D535E8}"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7E9EB52-D616-4116-B79A-BFD572D535E8}"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54FD7B8-9267-4D22-80F7-AEDDB2C00C59}" type="datetimeFigureOut">
              <a:rPr lang="en-US" smtClean="0"/>
              <a:t>10/18/2012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4FD7B8-9267-4D22-80F7-AEDDB2C00C59}" type="datetimeFigureOut">
              <a:rPr lang="en-US" smtClean="0"/>
              <a:t>10/18/2012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E9EB52-D616-4116-B79A-BFD572D535E8}"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4FD7B8-9267-4D22-80F7-AEDDB2C00C59}" type="datetimeFigureOut">
              <a:rPr lang="en-US" smtClean="0"/>
              <a:t>10/18/2012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E9EB52-D616-4116-B79A-BFD572D535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54FD7B8-9267-4D22-80F7-AEDDB2C00C59}" type="datetimeFigureOut">
              <a:rPr lang="en-US" smtClean="0"/>
              <a:t>10/18/2012</a:t>
            </a:fld>
            <a:endParaRPr lang="en-US"/>
          </a:p>
        </p:txBody>
      </p:sp>
      <p:sp>
        <p:nvSpPr>
          <p:cNvPr id="9" name="Slide Number Placeholder 8"/>
          <p:cNvSpPr>
            <a:spLocks noGrp="1"/>
          </p:cNvSpPr>
          <p:nvPr>
            <p:ph type="sldNum" sz="quarter" idx="15"/>
          </p:nvPr>
        </p:nvSpPr>
        <p:spPr/>
        <p:txBody>
          <a:bodyPr/>
          <a:lstStyle/>
          <a:p>
            <a:fld id="{47E9EB52-D616-4116-B79A-BFD572D535E8}"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54FD7B8-9267-4D22-80F7-AEDDB2C00C59}" type="datetimeFigureOut">
              <a:rPr lang="en-US" smtClean="0"/>
              <a:t>10/18/2012</a:t>
            </a:fld>
            <a:endParaRPr lang="en-US"/>
          </a:p>
        </p:txBody>
      </p:sp>
      <p:sp>
        <p:nvSpPr>
          <p:cNvPr id="9" name="Slide Number Placeholder 8"/>
          <p:cNvSpPr>
            <a:spLocks noGrp="1"/>
          </p:cNvSpPr>
          <p:nvPr>
            <p:ph type="sldNum" sz="quarter" idx="11"/>
          </p:nvPr>
        </p:nvSpPr>
        <p:spPr/>
        <p:txBody>
          <a:bodyPr/>
          <a:lstStyle/>
          <a:p>
            <a:fld id="{47E9EB52-D616-4116-B79A-BFD572D535E8}"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54FD7B8-9267-4D22-80F7-AEDDB2C00C59}" type="datetimeFigureOut">
              <a:rPr lang="en-US" smtClean="0"/>
              <a:t>10/18/2012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7E9EB52-D616-4116-B79A-BFD572D535E8}"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 most flavorful adventure. </a:t>
            </a:r>
            <a:endParaRPr lang="en-US" dirty="0"/>
          </a:p>
        </p:txBody>
      </p:sp>
      <p:sp>
        <p:nvSpPr>
          <p:cNvPr id="2" name="Title 1"/>
          <p:cNvSpPr>
            <a:spLocks noGrp="1"/>
          </p:cNvSpPr>
          <p:nvPr>
            <p:ph type="ctrTitle"/>
          </p:nvPr>
        </p:nvSpPr>
        <p:spPr/>
        <p:txBody>
          <a:bodyPr/>
          <a:lstStyle/>
          <a:p>
            <a:r>
              <a:rPr lang="en-US" dirty="0" smtClean="0"/>
              <a:t>Italy</a:t>
            </a:r>
            <a:endParaRPr lang="en-US" dirty="0"/>
          </a:p>
        </p:txBody>
      </p:sp>
    </p:spTree>
    <p:extLst>
      <p:ext uri="{BB962C8B-B14F-4D97-AF65-F5344CB8AC3E}">
        <p14:creationId xmlns:p14="http://schemas.microsoft.com/office/powerpoint/2010/main" val="2035139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 will be </a:t>
            </a:r>
            <a:r>
              <a:rPr lang="en-US" dirty="0"/>
              <a:t>departing from </a:t>
            </a:r>
            <a:r>
              <a:rPr lang="en-US" dirty="0" smtClean="0"/>
              <a:t>Saskatoon</a:t>
            </a:r>
            <a:r>
              <a:rPr lang="en-US" dirty="0"/>
              <a:t> </a:t>
            </a:r>
            <a:r>
              <a:rPr lang="en-US" dirty="0" smtClean="0"/>
              <a:t>on Monday October 29 at 5:ooam. Arrive in Toronto at 10:06am. Then leave Toronto at 12:10pm and arrive in Newark at 1:51pm. Leave Depart from Newark at 5:45 and Then arrive in Rome at 7:05 am. </a:t>
            </a:r>
          </a:p>
          <a:p>
            <a:r>
              <a:rPr lang="en-US" dirty="0" smtClean="0"/>
              <a:t>To return home I will be leaving Rome Sunday November 18 at 1:30pm and arrive in Frankfurt at 3:35pm. Then leave Frankfurt at 5:00pm and arrive in Toronto at 7:50. Leave Toronto at 9:55 and arrive in Saskatoon November 19 at 0:23am. The price for airline tickets come to $970 plus $636 in taxes, total is $1,606.</a:t>
            </a:r>
            <a:endParaRPr lang="en-US" dirty="0"/>
          </a:p>
        </p:txBody>
      </p:sp>
      <p:sp>
        <p:nvSpPr>
          <p:cNvPr id="3" name="Title 2"/>
          <p:cNvSpPr>
            <a:spLocks noGrp="1"/>
          </p:cNvSpPr>
          <p:nvPr>
            <p:ph type="title"/>
          </p:nvPr>
        </p:nvSpPr>
        <p:spPr/>
        <p:txBody>
          <a:bodyPr/>
          <a:lstStyle/>
          <a:p>
            <a:r>
              <a:rPr lang="en-US" dirty="0" smtClean="0"/>
              <a:t>Flight Information </a:t>
            </a:r>
            <a:endParaRPr lang="en-US" dirty="0"/>
          </a:p>
        </p:txBody>
      </p:sp>
    </p:spTree>
    <p:extLst>
      <p:ext uri="{BB962C8B-B14F-4D97-AF65-F5344CB8AC3E}">
        <p14:creationId xmlns:p14="http://schemas.microsoft.com/office/powerpoint/2010/main" val="229358764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Rome</a:t>
            </a:r>
            <a:endParaRPr lang="en-US"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r>
              <a:rPr lang="en-US" dirty="0" smtClean="0"/>
              <a:t>These are pictures of “</a:t>
            </a:r>
            <a:r>
              <a:rPr lang="en-US" dirty="0" err="1" smtClean="0"/>
              <a:t>Trevi</a:t>
            </a:r>
            <a:r>
              <a:rPr lang="en-US" dirty="0" smtClean="0"/>
              <a:t> Fountain”, it is one of the most beautiful and famous fountains in the world. The fountain is 26 meters high and 20 meters in width.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7200"/>
            <a:ext cx="6019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072848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I arrive in Italy October 3oth, I will be taking a Taxi to the “Grand Hotel Fleming”, and be staying there until Sunday November 4th. The total cost will be 458.78o.</a:t>
            </a:r>
            <a:endParaRPr lang="en-US" dirty="0"/>
          </a:p>
        </p:txBody>
      </p:sp>
      <p:sp>
        <p:nvSpPr>
          <p:cNvPr id="3" name="Title 2"/>
          <p:cNvSpPr>
            <a:spLocks noGrp="1"/>
          </p:cNvSpPr>
          <p:nvPr>
            <p:ph type="title"/>
          </p:nvPr>
        </p:nvSpPr>
        <p:spPr/>
        <p:txBody>
          <a:bodyPr/>
          <a:lstStyle/>
          <a:p>
            <a:r>
              <a:rPr lang="en-US" dirty="0" smtClean="0"/>
              <a:t>Week 1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124200"/>
            <a:ext cx="4800600" cy="3195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36664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I plan to visit the Pantheon, which is located </a:t>
            </a:r>
            <a:r>
              <a:rPr lang="en-US" sz="2000" dirty="0"/>
              <a:t>near the Piazza </a:t>
            </a:r>
            <a:r>
              <a:rPr lang="en-US" sz="2000" dirty="0" err="1" smtClean="0"/>
              <a:t>Navona</a:t>
            </a:r>
            <a:r>
              <a:rPr lang="en-US" sz="2000" dirty="0" smtClean="0"/>
              <a:t>, the </a:t>
            </a:r>
            <a:r>
              <a:rPr lang="en-US" sz="2000" dirty="0"/>
              <a:t>northeast side of the </a:t>
            </a:r>
            <a:r>
              <a:rPr lang="en-US" sz="2000" dirty="0" smtClean="0"/>
              <a:t>city. </a:t>
            </a:r>
            <a:r>
              <a:rPr lang="en-US" sz="2000" dirty="0"/>
              <a:t>T</a:t>
            </a:r>
            <a:r>
              <a:rPr lang="en-US" sz="2000" dirty="0" smtClean="0"/>
              <a:t>he </a:t>
            </a:r>
            <a:r>
              <a:rPr lang="en-US" sz="2000" dirty="0"/>
              <a:t>Pantheon is the best preserved </a:t>
            </a:r>
            <a:r>
              <a:rPr lang="en-US" sz="2000" dirty="0" smtClean="0"/>
              <a:t> ancient </a:t>
            </a:r>
            <a:r>
              <a:rPr lang="en-US" sz="2000" dirty="0"/>
              <a:t>Roman buildings. </a:t>
            </a:r>
            <a:endParaRPr lang="en-US" sz="2000" dirty="0" smtClean="0"/>
          </a:p>
          <a:p>
            <a:endParaRPr lang="en-US" sz="2000" dirty="0" smtClean="0"/>
          </a:p>
          <a:p>
            <a:r>
              <a:rPr lang="en-US" sz="2000" dirty="0" smtClean="0"/>
              <a:t>I also plan to visit the </a:t>
            </a:r>
            <a:r>
              <a:rPr lang="en-US" sz="2000" dirty="0" err="1" smtClean="0"/>
              <a:t>Colosseum</a:t>
            </a:r>
            <a:r>
              <a:rPr lang="en-US" sz="2000" dirty="0" smtClean="0"/>
              <a:t>, which is located at the east side of the city and I will be taking a taxi there and back.</a:t>
            </a:r>
          </a:p>
          <a:p>
            <a:endParaRPr lang="en-US" sz="2000" dirty="0" smtClean="0"/>
          </a:p>
          <a:p>
            <a:r>
              <a:rPr lang="en-US" sz="2000" dirty="0" smtClean="0"/>
              <a:t>Next, I plan to visit the Roman Forum and is found on the Southwest side of the city, again I will travel by taxi, there and back. </a:t>
            </a:r>
          </a:p>
          <a:p>
            <a:endParaRPr lang="en-US" sz="2000" dirty="0" smtClean="0"/>
          </a:p>
          <a:p>
            <a:r>
              <a:rPr lang="en-US" sz="2000" dirty="0" smtClean="0"/>
              <a:t>Finally, I will visit  San Clemente Basilica ,  this beautiful church is found on the East side of the city. Once more I will be paying  a taxi to take me to my destination. </a:t>
            </a:r>
            <a:endParaRPr lang="en-US" sz="2000" dirty="0"/>
          </a:p>
        </p:txBody>
      </p:sp>
      <p:sp>
        <p:nvSpPr>
          <p:cNvPr id="3" name="Title 2"/>
          <p:cNvSpPr>
            <a:spLocks noGrp="1"/>
          </p:cNvSpPr>
          <p:nvPr>
            <p:ph type="title"/>
          </p:nvPr>
        </p:nvSpPr>
        <p:spPr/>
        <p:txBody>
          <a:bodyPr/>
          <a:lstStyle/>
          <a:p>
            <a:r>
              <a:rPr lang="en-US" dirty="0" smtClean="0"/>
              <a:t>Places I plan to visit while in Rome</a:t>
            </a:r>
            <a:endParaRPr lang="en-US" dirty="0"/>
          </a:p>
        </p:txBody>
      </p:sp>
    </p:spTree>
    <p:extLst>
      <p:ext uri="{BB962C8B-B14F-4D97-AF65-F5344CB8AC3E}">
        <p14:creationId xmlns:p14="http://schemas.microsoft.com/office/powerpoint/2010/main" val="106914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xEl>
                                              <p:pRg st="0" end="0"/>
                                            </p:txEl>
                                          </p:spTgt>
                                        </p:tgtEl>
                                        <p:attrNameLst>
                                          <p:attrName>style.color</p:attrName>
                                        </p:attrNameLst>
                                      </p:cBhvr>
                                      <p:to>
                                        <a:schemeClr val="bg1"/>
                                      </p:to>
                                    </p:animClr>
                                    <p:animClr clrSpc="rgb" dir="cw">
                                      <p:cBhvr>
                                        <p:cTn id="7" dur="250" autoRev="1" fill="remove"/>
                                        <p:tgtEl>
                                          <p:spTgt spid="2">
                                            <p:txEl>
                                              <p:pRg st="0" end="0"/>
                                            </p:txEl>
                                          </p:spTgt>
                                        </p:tgtEl>
                                        <p:attrNameLst>
                                          <p:attrName>fillcolor</p:attrName>
                                        </p:attrNameLst>
                                      </p:cBhvr>
                                      <p:to>
                                        <a:schemeClr val="bg1"/>
                                      </p:to>
                                    </p:animClr>
                                    <p:set>
                                      <p:cBhvr>
                                        <p:cTn id="8" dur="250" autoRev="1" fill="remove"/>
                                        <p:tgtEl>
                                          <p:spTgt spid="2">
                                            <p:txEl>
                                              <p:pRg st="0" end="0"/>
                                            </p:txEl>
                                          </p:spTgt>
                                        </p:tgtEl>
                                        <p:attrNameLst>
                                          <p:attrName>fill.type</p:attrName>
                                        </p:attrNameLst>
                                      </p:cBhvr>
                                      <p:to>
                                        <p:strVal val="solid"/>
                                      </p:to>
                                    </p:set>
                                    <p:set>
                                      <p:cBhvr>
                                        <p:cTn id="9" dur="250" autoRev="1" fill="remove"/>
                                        <p:tgtEl>
                                          <p:spTgt spid="2">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2">
                                            <p:txEl>
                                              <p:pRg st="2" end="2"/>
                                            </p:txEl>
                                          </p:spTgt>
                                        </p:tgtEl>
                                        <p:attrNameLst>
                                          <p:attrName>style.color</p:attrName>
                                        </p:attrNameLst>
                                      </p:cBhvr>
                                      <p:to>
                                        <a:schemeClr val="bg1"/>
                                      </p:to>
                                    </p:animClr>
                                    <p:animClr clrSpc="rgb" dir="cw">
                                      <p:cBhvr>
                                        <p:cTn id="14" dur="250" autoRev="1" fill="remove"/>
                                        <p:tgtEl>
                                          <p:spTgt spid="2">
                                            <p:txEl>
                                              <p:pRg st="2" end="2"/>
                                            </p:txEl>
                                          </p:spTgt>
                                        </p:tgtEl>
                                        <p:attrNameLst>
                                          <p:attrName>fillcolor</p:attrName>
                                        </p:attrNameLst>
                                      </p:cBhvr>
                                      <p:to>
                                        <a:schemeClr val="bg1"/>
                                      </p:to>
                                    </p:animClr>
                                    <p:set>
                                      <p:cBhvr>
                                        <p:cTn id="15" dur="250" autoRev="1" fill="remove"/>
                                        <p:tgtEl>
                                          <p:spTgt spid="2">
                                            <p:txEl>
                                              <p:pRg st="2" end="2"/>
                                            </p:txEl>
                                          </p:spTgt>
                                        </p:tgtEl>
                                        <p:attrNameLst>
                                          <p:attrName>fill.type</p:attrName>
                                        </p:attrNameLst>
                                      </p:cBhvr>
                                      <p:to>
                                        <p:strVal val="solid"/>
                                      </p:to>
                                    </p:set>
                                    <p:set>
                                      <p:cBhvr>
                                        <p:cTn id="16" dur="250" autoRev="1" fill="remove"/>
                                        <p:tgtEl>
                                          <p:spTgt spid="2">
                                            <p:txEl>
                                              <p:pRg st="2" end="2"/>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2">
                                            <p:txEl>
                                              <p:pRg st="4" end="4"/>
                                            </p:txEl>
                                          </p:spTgt>
                                        </p:tgtEl>
                                        <p:attrNameLst>
                                          <p:attrName>style.color</p:attrName>
                                        </p:attrNameLst>
                                      </p:cBhvr>
                                      <p:to>
                                        <a:schemeClr val="bg1"/>
                                      </p:to>
                                    </p:animClr>
                                    <p:animClr clrSpc="rgb" dir="cw">
                                      <p:cBhvr>
                                        <p:cTn id="21" dur="250" autoRev="1" fill="remove"/>
                                        <p:tgtEl>
                                          <p:spTgt spid="2">
                                            <p:txEl>
                                              <p:pRg st="4" end="4"/>
                                            </p:txEl>
                                          </p:spTgt>
                                        </p:tgtEl>
                                        <p:attrNameLst>
                                          <p:attrName>fillcolor</p:attrName>
                                        </p:attrNameLst>
                                      </p:cBhvr>
                                      <p:to>
                                        <a:schemeClr val="bg1"/>
                                      </p:to>
                                    </p:animClr>
                                    <p:set>
                                      <p:cBhvr>
                                        <p:cTn id="22" dur="250" autoRev="1" fill="remove"/>
                                        <p:tgtEl>
                                          <p:spTgt spid="2">
                                            <p:txEl>
                                              <p:pRg st="4" end="4"/>
                                            </p:txEl>
                                          </p:spTgt>
                                        </p:tgtEl>
                                        <p:attrNameLst>
                                          <p:attrName>fill.type</p:attrName>
                                        </p:attrNameLst>
                                      </p:cBhvr>
                                      <p:to>
                                        <p:strVal val="solid"/>
                                      </p:to>
                                    </p:set>
                                    <p:set>
                                      <p:cBhvr>
                                        <p:cTn id="23" dur="250" autoRev="1" fill="remove"/>
                                        <p:tgtEl>
                                          <p:spTgt spid="2">
                                            <p:txEl>
                                              <p:pRg st="4" end="4"/>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2">
                                            <p:txEl>
                                              <p:pRg st="6" end="6"/>
                                            </p:txEl>
                                          </p:spTgt>
                                        </p:tgtEl>
                                        <p:attrNameLst>
                                          <p:attrName>style.color</p:attrName>
                                        </p:attrNameLst>
                                      </p:cBhvr>
                                      <p:to>
                                        <a:schemeClr val="bg1"/>
                                      </p:to>
                                    </p:animClr>
                                    <p:animClr clrSpc="rgb" dir="cw">
                                      <p:cBhvr>
                                        <p:cTn id="28" dur="250" autoRev="1" fill="remove"/>
                                        <p:tgtEl>
                                          <p:spTgt spid="2">
                                            <p:txEl>
                                              <p:pRg st="6" end="6"/>
                                            </p:txEl>
                                          </p:spTgt>
                                        </p:tgtEl>
                                        <p:attrNameLst>
                                          <p:attrName>fillcolor</p:attrName>
                                        </p:attrNameLst>
                                      </p:cBhvr>
                                      <p:to>
                                        <a:schemeClr val="bg1"/>
                                      </p:to>
                                    </p:animClr>
                                    <p:set>
                                      <p:cBhvr>
                                        <p:cTn id="29" dur="250" autoRev="1" fill="remove"/>
                                        <p:tgtEl>
                                          <p:spTgt spid="2">
                                            <p:txEl>
                                              <p:pRg st="6" end="6"/>
                                            </p:txEl>
                                          </p:spTgt>
                                        </p:tgtEl>
                                        <p:attrNameLst>
                                          <p:attrName>fill.type</p:attrName>
                                        </p:attrNameLst>
                                      </p:cBhvr>
                                      <p:to>
                                        <p:strVal val="solid"/>
                                      </p:to>
                                    </p:set>
                                    <p:set>
                                      <p:cBhvr>
                                        <p:cTn id="30" dur="250" autoRev="1" fill="remove"/>
                                        <p:tgtEl>
                                          <p:spTgt spid="2">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100" dirty="0"/>
              <a:t>Amount on meter when you get in the taxi:</a:t>
            </a:r>
          </a:p>
          <a:p>
            <a:r>
              <a:rPr lang="en-US" sz="1100" dirty="0"/>
              <a:t>3.00 euro - workdays between 6 a.m. and 10 p.m.</a:t>
            </a:r>
          </a:p>
          <a:p>
            <a:r>
              <a:rPr lang="en-US" sz="1100" dirty="0"/>
              <a:t>4.50 euro - Sundays and holidays</a:t>
            </a:r>
          </a:p>
          <a:p>
            <a:r>
              <a:rPr lang="en-US" sz="1100" dirty="0"/>
              <a:t>6.50 euro - nights from 10 p.m. to 6 a.m.</a:t>
            </a:r>
          </a:p>
          <a:p>
            <a:endParaRPr lang="en-US" sz="1100" dirty="0"/>
          </a:p>
          <a:p>
            <a:r>
              <a:rPr lang="en-US" sz="1100" dirty="0"/>
              <a:t>While moving:</a:t>
            </a:r>
          </a:p>
          <a:p>
            <a:r>
              <a:rPr lang="en-US" sz="1100" dirty="0"/>
              <a:t>Fare class 1 ("T1)" per kilometer when going faster than 20 </a:t>
            </a:r>
            <a:r>
              <a:rPr lang="en-US" sz="1100" dirty="0" err="1"/>
              <a:t>kph</a:t>
            </a:r>
            <a:r>
              <a:rPr lang="en-US" sz="1100" dirty="0"/>
              <a:t>: 1.10 euro per kilometer</a:t>
            </a:r>
          </a:p>
          <a:p>
            <a:r>
              <a:rPr lang="en-US" sz="1100" dirty="0"/>
              <a:t>Fare class 2 ("T2)" per kilometer when going faster than 20 </a:t>
            </a:r>
            <a:r>
              <a:rPr lang="en-US" sz="1100" dirty="0" err="1"/>
              <a:t>kph</a:t>
            </a:r>
            <a:r>
              <a:rPr lang="en-US" sz="1100" dirty="0"/>
              <a:t>: 1.30 euro per kilometer</a:t>
            </a:r>
          </a:p>
          <a:p>
            <a:r>
              <a:rPr lang="en-US" sz="1100" dirty="0"/>
              <a:t>Fare class 3 ("T3)" per kilometer when going faster than 20 </a:t>
            </a:r>
            <a:r>
              <a:rPr lang="en-US" sz="1100" dirty="0" err="1"/>
              <a:t>kph</a:t>
            </a:r>
            <a:r>
              <a:rPr lang="en-US" sz="1100" dirty="0"/>
              <a:t>: 1.60 euro per kilometer</a:t>
            </a:r>
          </a:p>
          <a:p>
            <a:r>
              <a:rPr lang="en-US" sz="1100" dirty="0"/>
              <a:t>Fare while sitting still (i.e., going less than 20 </a:t>
            </a:r>
            <a:r>
              <a:rPr lang="en-US" sz="1100" dirty="0" err="1"/>
              <a:t>kph</a:t>
            </a:r>
            <a:r>
              <a:rPr lang="en-US" sz="1100" dirty="0"/>
              <a:t>): 27.00 euro per HOUR</a:t>
            </a:r>
          </a:p>
          <a:p>
            <a:r>
              <a:rPr lang="en-US" sz="1100" dirty="0" smtClean="0"/>
              <a:t>The </a:t>
            </a:r>
            <a:r>
              <a:rPr lang="en-US" sz="1100" dirty="0"/>
              <a:t>meaning of the fare classes </a:t>
            </a:r>
            <a:r>
              <a:rPr lang="en-US" sz="1100" dirty="0" smtClean="0"/>
              <a:t>means, they </a:t>
            </a:r>
            <a:r>
              <a:rPr lang="en-US" sz="1100" dirty="0"/>
              <a:t>are </a:t>
            </a:r>
            <a:r>
              <a:rPr lang="en-US" sz="1100" dirty="0" smtClean="0"/>
              <a:t>based </a:t>
            </a:r>
            <a:r>
              <a:rPr lang="en-US" sz="1100" dirty="0"/>
              <a:t>on distance. T1 applies at the start of the trip until the meter reads 11.00 euro, then the meter switches to T2 until the meter reads 13.00 euro at which point the meter switches to T3.</a:t>
            </a:r>
          </a:p>
          <a:p>
            <a:endParaRPr lang="en-US" sz="1100" dirty="0" smtClean="0"/>
          </a:p>
          <a:p>
            <a:r>
              <a:rPr lang="en-US" sz="1100" dirty="0"/>
              <a:t>There is a 10% discount from the fare on the meter </a:t>
            </a:r>
            <a:r>
              <a:rPr lang="en-US" sz="1100" dirty="0" smtClean="0"/>
              <a:t>for</a:t>
            </a:r>
            <a:endParaRPr lang="en-US" sz="1100" dirty="0"/>
          </a:p>
          <a:p>
            <a:r>
              <a:rPr lang="en-US" sz="1100" dirty="0"/>
              <a:t>1. trips directly to a hospital in Rome</a:t>
            </a:r>
          </a:p>
          <a:p>
            <a:r>
              <a:rPr lang="en-US" sz="1100" dirty="0"/>
              <a:t>2. trips of women by themselves between the hours of 10 p.m. and 6 a.m.</a:t>
            </a:r>
          </a:p>
          <a:p>
            <a:r>
              <a:rPr lang="en-US" sz="1100" dirty="0"/>
              <a:t>3. trips by young people leaving </a:t>
            </a:r>
            <a:r>
              <a:rPr lang="en-US" sz="1100" dirty="0" err="1"/>
              <a:t>discoteques</a:t>
            </a:r>
            <a:r>
              <a:rPr lang="en-US" sz="1100" dirty="0"/>
              <a:t> on Friday and Saturday nights (really)</a:t>
            </a:r>
          </a:p>
          <a:p>
            <a:r>
              <a:rPr lang="en-US" sz="1100" dirty="0" smtClean="0"/>
              <a:t>First </a:t>
            </a:r>
            <a:r>
              <a:rPr lang="en-US" sz="1100" dirty="0"/>
              <a:t>bag is free. Subsequent bags larger than 35 cm by 25 cm by 50 cm are 1 euro </a:t>
            </a:r>
            <a:r>
              <a:rPr lang="en-US" sz="1100" dirty="0" smtClean="0"/>
              <a:t>each.</a:t>
            </a:r>
            <a:endParaRPr lang="en-US" sz="1100" dirty="0"/>
          </a:p>
        </p:txBody>
      </p:sp>
      <p:sp>
        <p:nvSpPr>
          <p:cNvPr id="3" name="Title 2"/>
          <p:cNvSpPr>
            <a:spLocks noGrp="1"/>
          </p:cNvSpPr>
          <p:nvPr>
            <p:ph type="title"/>
          </p:nvPr>
        </p:nvSpPr>
        <p:spPr/>
        <p:txBody>
          <a:bodyPr>
            <a:normAutofit/>
          </a:bodyPr>
          <a:lstStyle/>
          <a:p>
            <a:r>
              <a:rPr lang="en-US" dirty="0" smtClean="0"/>
              <a:t>Traveling expenses (by taxi)</a:t>
            </a:r>
            <a:endParaRPr lang="en-US" dirty="0"/>
          </a:p>
        </p:txBody>
      </p:sp>
    </p:spTree>
    <p:extLst>
      <p:ext uri="{BB962C8B-B14F-4D97-AF65-F5344CB8AC3E}">
        <p14:creationId xmlns:p14="http://schemas.microsoft.com/office/powerpoint/2010/main" val="2167881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80">
                                          <p:stCondLst>
                                            <p:cond delay="0"/>
                                          </p:stCondLst>
                                        </p:cTn>
                                        <p:tgtEl>
                                          <p:spTgt spid="2">
                                            <p:txEl>
                                              <p:pRg st="0" end="0"/>
                                            </p:txEl>
                                          </p:spTgt>
                                        </p:tgtEl>
                                      </p:cBhvr>
                                    </p:animEffect>
                                    <p:anim calcmode="lin" valueType="num">
                                      <p:cBhvr>
                                        <p:cTn id="8"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0" end="0"/>
                                            </p:txEl>
                                          </p:spTgt>
                                        </p:tgtEl>
                                      </p:cBhvr>
                                      <p:to x="100000" y="60000"/>
                                    </p:animScale>
                                    <p:animScale>
                                      <p:cBhvr>
                                        <p:cTn id="14" dur="166" decel="50000">
                                          <p:stCondLst>
                                            <p:cond delay="676"/>
                                          </p:stCondLst>
                                        </p:cTn>
                                        <p:tgtEl>
                                          <p:spTgt spid="2">
                                            <p:txEl>
                                              <p:pRg st="0" end="0"/>
                                            </p:txEl>
                                          </p:spTgt>
                                        </p:tgtEl>
                                      </p:cBhvr>
                                      <p:to x="100000" y="100000"/>
                                    </p:animScale>
                                    <p:animScale>
                                      <p:cBhvr>
                                        <p:cTn id="15" dur="26">
                                          <p:stCondLst>
                                            <p:cond delay="1312"/>
                                          </p:stCondLst>
                                        </p:cTn>
                                        <p:tgtEl>
                                          <p:spTgt spid="2">
                                            <p:txEl>
                                              <p:pRg st="0" end="0"/>
                                            </p:txEl>
                                          </p:spTgt>
                                        </p:tgtEl>
                                      </p:cBhvr>
                                      <p:to x="100000" y="80000"/>
                                    </p:animScale>
                                    <p:animScale>
                                      <p:cBhvr>
                                        <p:cTn id="16" dur="166" decel="50000">
                                          <p:stCondLst>
                                            <p:cond delay="1338"/>
                                          </p:stCondLst>
                                        </p:cTn>
                                        <p:tgtEl>
                                          <p:spTgt spid="2">
                                            <p:txEl>
                                              <p:pRg st="0" end="0"/>
                                            </p:txEl>
                                          </p:spTgt>
                                        </p:tgtEl>
                                      </p:cBhvr>
                                      <p:to x="100000" y="100000"/>
                                    </p:animScale>
                                    <p:animScale>
                                      <p:cBhvr>
                                        <p:cTn id="17" dur="26">
                                          <p:stCondLst>
                                            <p:cond delay="1642"/>
                                          </p:stCondLst>
                                        </p:cTn>
                                        <p:tgtEl>
                                          <p:spTgt spid="2">
                                            <p:txEl>
                                              <p:pRg st="0" end="0"/>
                                            </p:txEl>
                                          </p:spTgt>
                                        </p:tgtEl>
                                      </p:cBhvr>
                                      <p:to x="100000" y="90000"/>
                                    </p:animScale>
                                    <p:animScale>
                                      <p:cBhvr>
                                        <p:cTn id="18" dur="166" decel="50000">
                                          <p:stCondLst>
                                            <p:cond delay="1668"/>
                                          </p:stCondLst>
                                        </p:cTn>
                                        <p:tgtEl>
                                          <p:spTgt spid="2">
                                            <p:txEl>
                                              <p:pRg st="0" end="0"/>
                                            </p:txEl>
                                          </p:spTgt>
                                        </p:tgtEl>
                                      </p:cBhvr>
                                      <p:to x="100000" y="100000"/>
                                    </p:animScale>
                                    <p:animScale>
                                      <p:cBhvr>
                                        <p:cTn id="19" dur="26">
                                          <p:stCondLst>
                                            <p:cond delay="1808"/>
                                          </p:stCondLst>
                                        </p:cTn>
                                        <p:tgtEl>
                                          <p:spTgt spid="2">
                                            <p:txEl>
                                              <p:pRg st="0" end="0"/>
                                            </p:txEl>
                                          </p:spTgt>
                                        </p:tgtEl>
                                      </p:cBhvr>
                                      <p:to x="100000" y="95000"/>
                                    </p:animScale>
                                    <p:animScale>
                                      <p:cBhvr>
                                        <p:cTn id="20" dur="166" decel="50000">
                                          <p:stCondLst>
                                            <p:cond delay="1834"/>
                                          </p:stCondLst>
                                        </p:cTn>
                                        <p:tgtEl>
                                          <p:spTgt spid="2">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2">
                                            <p:txEl>
                                              <p:pRg st="1" end="1"/>
                                            </p:txEl>
                                          </p:spTgt>
                                        </p:tgtEl>
                                        <p:attrNameLst>
                                          <p:attrName>style.visibility</p:attrName>
                                        </p:attrNameLst>
                                      </p:cBhvr>
                                      <p:to>
                                        <p:strVal val="visible"/>
                                      </p:to>
                                    </p:set>
                                    <p:animEffect transition="in" filter="wipe(down)">
                                      <p:cBhvr>
                                        <p:cTn id="25" dur="580">
                                          <p:stCondLst>
                                            <p:cond delay="0"/>
                                          </p:stCondLst>
                                        </p:cTn>
                                        <p:tgtEl>
                                          <p:spTgt spid="2">
                                            <p:txEl>
                                              <p:pRg st="1" end="1"/>
                                            </p:txEl>
                                          </p:spTgt>
                                        </p:tgtEl>
                                      </p:cBhvr>
                                    </p:animEffect>
                                    <p:anim calcmode="lin" valueType="num">
                                      <p:cBhvr>
                                        <p:cTn id="26"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2">
                                            <p:txEl>
                                              <p:pRg st="1" end="1"/>
                                            </p:txEl>
                                          </p:spTgt>
                                        </p:tgtEl>
                                      </p:cBhvr>
                                      <p:to x="100000" y="60000"/>
                                    </p:animScale>
                                    <p:animScale>
                                      <p:cBhvr>
                                        <p:cTn id="32" dur="166" decel="50000">
                                          <p:stCondLst>
                                            <p:cond delay="676"/>
                                          </p:stCondLst>
                                        </p:cTn>
                                        <p:tgtEl>
                                          <p:spTgt spid="2">
                                            <p:txEl>
                                              <p:pRg st="1" end="1"/>
                                            </p:txEl>
                                          </p:spTgt>
                                        </p:tgtEl>
                                      </p:cBhvr>
                                      <p:to x="100000" y="100000"/>
                                    </p:animScale>
                                    <p:animScale>
                                      <p:cBhvr>
                                        <p:cTn id="33" dur="26">
                                          <p:stCondLst>
                                            <p:cond delay="1312"/>
                                          </p:stCondLst>
                                        </p:cTn>
                                        <p:tgtEl>
                                          <p:spTgt spid="2">
                                            <p:txEl>
                                              <p:pRg st="1" end="1"/>
                                            </p:txEl>
                                          </p:spTgt>
                                        </p:tgtEl>
                                      </p:cBhvr>
                                      <p:to x="100000" y="80000"/>
                                    </p:animScale>
                                    <p:animScale>
                                      <p:cBhvr>
                                        <p:cTn id="34" dur="166" decel="50000">
                                          <p:stCondLst>
                                            <p:cond delay="1338"/>
                                          </p:stCondLst>
                                        </p:cTn>
                                        <p:tgtEl>
                                          <p:spTgt spid="2">
                                            <p:txEl>
                                              <p:pRg st="1" end="1"/>
                                            </p:txEl>
                                          </p:spTgt>
                                        </p:tgtEl>
                                      </p:cBhvr>
                                      <p:to x="100000" y="100000"/>
                                    </p:animScale>
                                    <p:animScale>
                                      <p:cBhvr>
                                        <p:cTn id="35" dur="26">
                                          <p:stCondLst>
                                            <p:cond delay="1642"/>
                                          </p:stCondLst>
                                        </p:cTn>
                                        <p:tgtEl>
                                          <p:spTgt spid="2">
                                            <p:txEl>
                                              <p:pRg st="1" end="1"/>
                                            </p:txEl>
                                          </p:spTgt>
                                        </p:tgtEl>
                                      </p:cBhvr>
                                      <p:to x="100000" y="90000"/>
                                    </p:animScale>
                                    <p:animScale>
                                      <p:cBhvr>
                                        <p:cTn id="36" dur="166" decel="50000">
                                          <p:stCondLst>
                                            <p:cond delay="1668"/>
                                          </p:stCondLst>
                                        </p:cTn>
                                        <p:tgtEl>
                                          <p:spTgt spid="2">
                                            <p:txEl>
                                              <p:pRg st="1" end="1"/>
                                            </p:txEl>
                                          </p:spTgt>
                                        </p:tgtEl>
                                      </p:cBhvr>
                                      <p:to x="100000" y="100000"/>
                                    </p:animScale>
                                    <p:animScale>
                                      <p:cBhvr>
                                        <p:cTn id="37" dur="26">
                                          <p:stCondLst>
                                            <p:cond delay="1808"/>
                                          </p:stCondLst>
                                        </p:cTn>
                                        <p:tgtEl>
                                          <p:spTgt spid="2">
                                            <p:txEl>
                                              <p:pRg st="1" end="1"/>
                                            </p:txEl>
                                          </p:spTgt>
                                        </p:tgtEl>
                                      </p:cBhvr>
                                      <p:to x="100000" y="95000"/>
                                    </p:animScale>
                                    <p:animScale>
                                      <p:cBhvr>
                                        <p:cTn id="38" dur="166" decel="50000">
                                          <p:stCondLst>
                                            <p:cond delay="1834"/>
                                          </p:stCondLst>
                                        </p:cTn>
                                        <p:tgtEl>
                                          <p:spTgt spid="2">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2">
                                            <p:txEl>
                                              <p:pRg st="2" end="2"/>
                                            </p:txEl>
                                          </p:spTgt>
                                        </p:tgtEl>
                                        <p:attrNameLst>
                                          <p:attrName>style.visibility</p:attrName>
                                        </p:attrNameLst>
                                      </p:cBhvr>
                                      <p:to>
                                        <p:strVal val="visible"/>
                                      </p:to>
                                    </p:set>
                                    <p:animEffect transition="in" filter="wipe(down)">
                                      <p:cBhvr>
                                        <p:cTn id="43" dur="580">
                                          <p:stCondLst>
                                            <p:cond delay="0"/>
                                          </p:stCondLst>
                                        </p:cTn>
                                        <p:tgtEl>
                                          <p:spTgt spid="2">
                                            <p:txEl>
                                              <p:pRg st="2" end="2"/>
                                            </p:txEl>
                                          </p:spTgt>
                                        </p:tgtEl>
                                      </p:cBhvr>
                                    </p:animEffect>
                                    <p:anim calcmode="lin" valueType="num">
                                      <p:cBhvr>
                                        <p:cTn id="44"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2">
                                            <p:txEl>
                                              <p:pRg st="2" end="2"/>
                                            </p:txEl>
                                          </p:spTgt>
                                        </p:tgtEl>
                                      </p:cBhvr>
                                      <p:to x="100000" y="60000"/>
                                    </p:animScale>
                                    <p:animScale>
                                      <p:cBhvr>
                                        <p:cTn id="50" dur="166" decel="50000">
                                          <p:stCondLst>
                                            <p:cond delay="676"/>
                                          </p:stCondLst>
                                        </p:cTn>
                                        <p:tgtEl>
                                          <p:spTgt spid="2">
                                            <p:txEl>
                                              <p:pRg st="2" end="2"/>
                                            </p:txEl>
                                          </p:spTgt>
                                        </p:tgtEl>
                                      </p:cBhvr>
                                      <p:to x="100000" y="100000"/>
                                    </p:animScale>
                                    <p:animScale>
                                      <p:cBhvr>
                                        <p:cTn id="51" dur="26">
                                          <p:stCondLst>
                                            <p:cond delay="1312"/>
                                          </p:stCondLst>
                                        </p:cTn>
                                        <p:tgtEl>
                                          <p:spTgt spid="2">
                                            <p:txEl>
                                              <p:pRg st="2" end="2"/>
                                            </p:txEl>
                                          </p:spTgt>
                                        </p:tgtEl>
                                      </p:cBhvr>
                                      <p:to x="100000" y="80000"/>
                                    </p:animScale>
                                    <p:animScale>
                                      <p:cBhvr>
                                        <p:cTn id="52" dur="166" decel="50000">
                                          <p:stCondLst>
                                            <p:cond delay="1338"/>
                                          </p:stCondLst>
                                        </p:cTn>
                                        <p:tgtEl>
                                          <p:spTgt spid="2">
                                            <p:txEl>
                                              <p:pRg st="2" end="2"/>
                                            </p:txEl>
                                          </p:spTgt>
                                        </p:tgtEl>
                                      </p:cBhvr>
                                      <p:to x="100000" y="100000"/>
                                    </p:animScale>
                                    <p:animScale>
                                      <p:cBhvr>
                                        <p:cTn id="53" dur="26">
                                          <p:stCondLst>
                                            <p:cond delay="1642"/>
                                          </p:stCondLst>
                                        </p:cTn>
                                        <p:tgtEl>
                                          <p:spTgt spid="2">
                                            <p:txEl>
                                              <p:pRg st="2" end="2"/>
                                            </p:txEl>
                                          </p:spTgt>
                                        </p:tgtEl>
                                      </p:cBhvr>
                                      <p:to x="100000" y="90000"/>
                                    </p:animScale>
                                    <p:animScale>
                                      <p:cBhvr>
                                        <p:cTn id="54" dur="166" decel="50000">
                                          <p:stCondLst>
                                            <p:cond delay="1668"/>
                                          </p:stCondLst>
                                        </p:cTn>
                                        <p:tgtEl>
                                          <p:spTgt spid="2">
                                            <p:txEl>
                                              <p:pRg st="2" end="2"/>
                                            </p:txEl>
                                          </p:spTgt>
                                        </p:tgtEl>
                                      </p:cBhvr>
                                      <p:to x="100000" y="100000"/>
                                    </p:animScale>
                                    <p:animScale>
                                      <p:cBhvr>
                                        <p:cTn id="55" dur="26">
                                          <p:stCondLst>
                                            <p:cond delay="1808"/>
                                          </p:stCondLst>
                                        </p:cTn>
                                        <p:tgtEl>
                                          <p:spTgt spid="2">
                                            <p:txEl>
                                              <p:pRg st="2" end="2"/>
                                            </p:txEl>
                                          </p:spTgt>
                                        </p:tgtEl>
                                      </p:cBhvr>
                                      <p:to x="100000" y="95000"/>
                                    </p:animScale>
                                    <p:animScale>
                                      <p:cBhvr>
                                        <p:cTn id="56" dur="166" decel="50000">
                                          <p:stCondLst>
                                            <p:cond delay="1834"/>
                                          </p:stCondLst>
                                        </p:cTn>
                                        <p:tgtEl>
                                          <p:spTgt spid="2">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2">
                                            <p:txEl>
                                              <p:pRg st="3" end="3"/>
                                            </p:txEl>
                                          </p:spTgt>
                                        </p:tgtEl>
                                        <p:attrNameLst>
                                          <p:attrName>style.visibility</p:attrName>
                                        </p:attrNameLst>
                                      </p:cBhvr>
                                      <p:to>
                                        <p:strVal val="visible"/>
                                      </p:to>
                                    </p:set>
                                    <p:animEffect transition="in" filter="wipe(down)">
                                      <p:cBhvr>
                                        <p:cTn id="61" dur="580">
                                          <p:stCondLst>
                                            <p:cond delay="0"/>
                                          </p:stCondLst>
                                        </p:cTn>
                                        <p:tgtEl>
                                          <p:spTgt spid="2">
                                            <p:txEl>
                                              <p:pRg st="3" end="3"/>
                                            </p:txEl>
                                          </p:spTgt>
                                        </p:tgtEl>
                                      </p:cBhvr>
                                    </p:animEffect>
                                    <p:anim calcmode="lin" valueType="num">
                                      <p:cBhvr>
                                        <p:cTn id="62"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2">
                                            <p:txEl>
                                              <p:pRg st="3" end="3"/>
                                            </p:txEl>
                                          </p:spTgt>
                                        </p:tgtEl>
                                      </p:cBhvr>
                                      <p:to x="100000" y="60000"/>
                                    </p:animScale>
                                    <p:animScale>
                                      <p:cBhvr>
                                        <p:cTn id="68" dur="166" decel="50000">
                                          <p:stCondLst>
                                            <p:cond delay="676"/>
                                          </p:stCondLst>
                                        </p:cTn>
                                        <p:tgtEl>
                                          <p:spTgt spid="2">
                                            <p:txEl>
                                              <p:pRg st="3" end="3"/>
                                            </p:txEl>
                                          </p:spTgt>
                                        </p:tgtEl>
                                      </p:cBhvr>
                                      <p:to x="100000" y="100000"/>
                                    </p:animScale>
                                    <p:animScale>
                                      <p:cBhvr>
                                        <p:cTn id="69" dur="26">
                                          <p:stCondLst>
                                            <p:cond delay="1312"/>
                                          </p:stCondLst>
                                        </p:cTn>
                                        <p:tgtEl>
                                          <p:spTgt spid="2">
                                            <p:txEl>
                                              <p:pRg st="3" end="3"/>
                                            </p:txEl>
                                          </p:spTgt>
                                        </p:tgtEl>
                                      </p:cBhvr>
                                      <p:to x="100000" y="80000"/>
                                    </p:animScale>
                                    <p:animScale>
                                      <p:cBhvr>
                                        <p:cTn id="70" dur="166" decel="50000">
                                          <p:stCondLst>
                                            <p:cond delay="1338"/>
                                          </p:stCondLst>
                                        </p:cTn>
                                        <p:tgtEl>
                                          <p:spTgt spid="2">
                                            <p:txEl>
                                              <p:pRg st="3" end="3"/>
                                            </p:txEl>
                                          </p:spTgt>
                                        </p:tgtEl>
                                      </p:cBhvr>
                                      <p:to x="100000" y="100000"/>
                                    </p:animScale>
                                    <p:animScale>
                                      <p:cBhvr>
                                        <p:cTn id="71" dur="26">
                                          <p:stCondLst>
                                            <p:cond delay="1642"/>
                                          </p:stCondLst>
                                        </p:cTn>
                                        <p:tgtEl>
                                          <p:spTgt spid="2">
                                            <p:txEl>
                                              <p:pRg st="3" end="3"/>
                                            </p:txEl>
                                          </p:spTgt>
                                        </p:tgtEl>
                                      </p:cBhvr>
                                      <p:to x="100000" y="90000"/>
                                    </p:animScale>
                                    <p:animScale>
                                      <p:cBhvr>
                                        <p:cTn id="72" dur="166" decel="50000">
                                          <p:stCondLst>
                                            <p:cond delay="1668"/>
                                          </p:stCondLst>
                                        </p:cTn>
                                        <p:tgtEl>
                                          <p:spTgt spid="2">
                                            <p:txEl>
                                              <p:pRg st="3" end="3"/>
                                            </p:txEl>
                                          </p:spTgt>
                                        </p:tgtEl>
                                      </p:cBhvr>
                                      <p:to x="100000" y="100000"/>
                                    </p:animScale>
                                    <p:animScale>
                                      <p:cBhvr>
                                        <p:cTn id="73" dur="26">
                                          <p:stCondLst>
                                            <p:cond delay="1808"/>
                                          </p:stCondLst>
                                        </p:cTn>
                                        <p:tgtEl>
                                          <p:spTgt spid="2">
                                            <p:txEl>
                                              <p:pRg st="3" end="3"/>
                                            </p:txEl>
                                          </p:spTgt>
                                        </p:tgtEl>
                                      </p:cBhvr>
                                      <p:to x="100000" y="95000"/>
                                    </p:animScale>
                                    <p:animScale>
                                      <p:cBhvr>
                                        <p:cTn id="74" dur="166" decel="50000">
                                          <p:stCondLst>
                                            <p:cond delay="1834"/>
                                          </p:stCondLst>
                                        </p:cTn>
                                        <p:tgtEl>
                                          <p:spTgt spid="2">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2">
                                            <p:txEl>
                                              <p:pRg st="5" end="5"/>
                                            </p:txEl>
                                          </p:spTgt>
                                        </p:tgtEl>
                                        <p:attrNameLst>
                                          <p:attrName>style.visibility</p:attrName>
                                        </p:attrNameLst>
                                      </p:cBhvr>
                                      <p:to>
                                        <p:strVal val="visible"/>
                                      </p:to>
                                    </p:set>
                                    <p:animEffect transition="in" filter="wipe(down)">
                                      <p:cBhvr>
                                        <p:cTn id="79" dur="580">
                                          <p:stCondLst>
                                            <p:cond delay="0"/>
                                          </p:stCondLst>
                                        </p:cTn>
                                        <p:tgtEl>
                                          <p:spTgt spid="2">
                                            <p:txEl>
                                              <p:pRg st="5" end="5"/>
                                            </p:txEl>
                                          </p:spTgt>
                                        </p:tgtEl>
                                      </p:cBhvr>
                                    </p:animEffect>
                                    <p:anim calcmode="lin" valueType="num">
                                      <p:cBhvr>
                                        <p:cTn id="80"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2">
                                            <p:txEl>
                                              <p:pRg st="5" end="5"/>
                                            </p:txEl>
                                          </p:spTgt>
                                        </p:tgtEl>
                                      </p:cBhvr>
                                      <p:to x="100000" y="60000"/>
                                    </p:animScale>
                                    <p:animScale>
                                      <p:cBhvr>
                                        <p:cTn id="86" dur="166" decel="50000">
                                          <p:stCondLst>
                                            <p:cond delay="676"/>
                                          </p:stCondLst>
                                        </p:cTn>
                                        <p:tgtEl>
                                          <p:spTgt spid="2">
                                            <p:txEl>
                                              <p:pRg st="5" end="5"/>
                                            </p:txEl>
                                          </p:spTgt>
                                        </p:tgtEl>
                                      </p:cBhvr>
                                      <p:to x="100000" y="100000"/>
                                    </p:animScale>
                                    <p:animScale>
                                      <p:cBhvr>
                                        <p:cTn id="87" dur="26">
                                          <p:stCondLst>
                                            <p:cond delay="1312"/>
                                          </p:stCondLst>
                                        </p:cTn>
                                        <p:tgtEl>
                                          <p:spTgt spid="2">
                                            <p:txEl>
                                              <p:pRg st="5" end="5"/>
                                            </p:txEl>
                                          </p:spTgt>
                                        </p:tgtEl>
                                      </p:cBhvr>
                                      <p:to x="100000" y="80000"/>
                                    </p:animScale>
                                    <p:animScale>
                                      <p:cBhvr>
                                        <p:cTn id="88" dur="166" decel="50000">
                                          <p:stCondLst>
                                            <p:cond delay="1338"/>
                                          </p:stCondLst>
                                        </p:cTn>
                                        <p:tgtEl>
                                          <p:spTgt spid="2">
                                            <p:txEl>
                                              <p:pRg st="5" end="5"/>
                                            </p:txEl>
                                          </p:spTgt>
                                        </p:tgtEl>
                                      </p:cBhvr>
                                      <p:to x="100000" y="100000"/>
                                    </p:animScale>
                                    <p:animScale>
                                      <p:cBhvr>
                                        <p:cTn id="89" dur="26">
                                          <p:stCondLst>
                                            <p:cond delay="1642"/>
                                          </p:stCondLst>
                                        </p:cTn>
                                        <p:tgtEl>
                                          <p:spTgt spid="2">
                                            <p:txEl>
                                              <p:pRg st="5" end="5"/>
                                            </p:txEl>
                                          </p:spTgt>
                                        </p:tgtEl>
                                      </p:cBhvr>
                                      <p:to x="100000" y="90000"/>
                                    </p:animScale>
                                    <p:animScale>
                                      <p:cBhvr>
                                        <p:cTn id="90" dur="166" decel="50000">
                                          <p:stCondLst>
                                            <p:cond delay="1668"/>
                                          </p:stCondLst>
                                        </p:cTn>
                                        <p:tgtEl>
                                          <p:spTgt spid="2">
                                            <p:txEl>
                                              <p:pRg st="5" end="5"/>
                                            </p:txEl>
                                          </p:spTgt>
                                        </p:tgtEl>
                                      </p:cBhvr>
                                      <p:to x="100000" y="100000"/>
                                    </p:animScale>
                                    <p:animScale>
                                      <p:cBhvr>
                                        <p:cTn id="91" dur="26">
                                          <p:stCondLst>
                                            <p:cond delay="1808"/>
                                          </p:stCondLst>
                                        </p:cTn>
                                        <p:tgtEl>
                                          <p:spTgt spid="2">
                                            <p:txEl>
                                              <p:pRg st="5" end="5"/>
                                            </p:txEl>
                                          </p:spTgt>
                                        </p:tgtEl>
                                      </p:cBhvr>
                                      <p:to x="100000" y="95000"/>
                                    </p:animScale>
                                    <p:animScale>
                                      <p:cBhvr>
                                        <p:cTn id="92" dur="166" decel="50000">
                                          <p:stCondLst>
                                            <p:cond delay="1834"/>
                                          </p:stCondLst>
                                        </p:cTn>
                                        <p:tgtEl>
                                          <p:spTgt spid="2">
                                            <p:txEl>
                                              <p:pRg st="5" end="5"/>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2">
                                            <p:txEl>
                                              <p:pRg st="6" end="6"/>
                                            </p:txEl>
                                          </p:spTgt>
                                        </p:tgtEl>
                                        <p:attrNameLst>
                                          <p:attrName>style.visibility</p:attrName>
                                        </p:attrNameLst>
                                      </p:cBhvr>
                                      <p:to>
                                        <p:strVal val="visible"/>
                                      </p:to>
                                    </p:set>
                                    <p:animEffect transition="in" filter="wipe(down)">
                                      <p:cBhvr>
                                        <p:cTn id="97" dur="580">
                                          <p:stCondLst>
                                            <p:cond delay="0"/>
                                          </p:stCondLst>
                                        </p:cTn>
                                        <p:tgtEl>
                                          <p:spTgt spid="2">
                                            <p:txEl>
                                              <p:pRg st="6" end="6"/>
                                            </p:txEl>
                                          </p:spTgt>
                                        </p:tgtEl>
                                      </p:cBhvr>
                                    </p:animEffect>
                                    <p:anim calcmode="lin" valueType="num">
                                      <p:cBhvr>
                                        <p:cTn id="98"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2">
                                            <p:txEl>
                                              <p:pRg st="6" end="6"/>
                                            </p:txEl>
                                          </p:spTgt>
                                        </p:tgtEl>
                                      </p:cBhvr>
                                      <p:to x="100000" y="60000"/>
                                    </p:animScale>
                                    <p:animScale>
                                      <p:cBhvr>
                                        <p:cTn id="104" dur="166" decel="50000">
                                          <p:stCondLst>
                                            <p:cond delay="676"/>
                                          </p:stCondLst>
                                        </p:cTn>
                                        <p:tgtEl>
                                          <p:spTgt spid="2">
                                            <p:txEl>
                                              <p:pRg st="6" end="6"/>
                                            </p:txEl>
                                          </p:spTgt>
                                        </p:tgtEl>
                                      </p:cBhvr>
                                      <p:to x="100000" y="100000"/>
                                    </p:animScale>
                                    <p:animScale>
                                      <p:cBhvr>
                                        <p:cTn id="105" dur="26">
                                          <p:stCondLst>
                                            <p:cond delay="1312"/>
                                          </p:stCondLst>
                                        </p:cTn>
                                        <p:tgtEl>
                                          <p:spTgt spid="2">
                                            <p:txEl>
                                              <p:pRg st="6" end="6"/>
                                            </p:txEl>
                                          </p:spTgt>
                                        </p:tgtEl>
                                      </p:cBhvr>
                                      <p:to x="100000" y="80000"/>
                                    </p:animScale>
                                    <p:animScale>
                                      <p:cBhvr>
                                        <p:cTn id="106" dur="166" decel="50000">
                                          <p:stCondLst>
                                            <p:cond delay="1338"/>
                                          </p:stCondLst>
                                        </p:cTn>
                                        <p:tgtEl>
                                          <p:spTgt spid="2">
                                            <p:txEl>
                                              <p:pRg st="6" end="6"/>
                                            </p:txEl>
                                          </p:spTgt>
                                        </p:tgtEl>
                                      </p:cBhvr>
                                      <p:to x="100000" y="100000"/>
                                    </p:animScale>
                                    <p:animScale>
                                      <p:cBhvr>
                                        <p:cTn id="107" dur="26">
                                          <p:stCondLst>
                                            <p:cond delay="1642"/>
                                          </p:stCondLst>
                                        </p:cTn>
                                        <p:tgtEl>
                                          <p:spTgt spid="2">
                                            <p:txEl>
                                              <p:pRg st="6" end="6"/>
                                            </p:txEl>
                                          </p:spTgt>
                                        </p:tgtEl>
                                      </p:cBhvr>
                                      <p:to x="100000" y="90000"/>
                                    </p:animScale>
                                    <p:animScale>
                                      <p:cBhvr>
                                        <p:cTn id="108" dur="166" decel="50000">
                                          <p:stCondLst>
                                            <p:cond delay="1668"/>
                                          </p:stCondLst>
                                        </p:cTn>
                                        <p:tgtEl>
                                          <p:spTgt spid="2">
                                            <p:txEl>
                                              <p:pRg st="6" end="6"/>
                                            </p:txEl>
                                          </p:spTgt>
                                        </p:tgtEl>
                                      </p:cBhvr>
                                      <p:to x="100000" y="100000"/>
                                    </p:animScale>
                                    <p:animScale>
                                      <p:cBhvr>
                                        <p:cTn id="109" dur="26">
                                          <p:stCondLst>
                                            <p:cond delay="1808"/>
                                          </p:stCondLst>
                                        </p:cTn>
                                        <p:tgtEl>
                                          <p:spTgt spid="2">
                                            <p:txEl>
                                              <p:pRg st="6" end="6"/>
                                            </p:txEl>
                                          </p:spTgt>
                                        </p:tgtEl>
                                      </p:cBhvr>
                                      <p:to x="100000" y="95000"/>
                                    </p:animScale>
                                    <p:animScale>
                                      <p:cBhvr>
                                        <p:cTn id="110" dur="166" decel="50000">
                                          <p:stCondLst>
                                            <p:cond delay="1834"/>
                                          </p:stCondLst>
                                        </p:cTn>
                                        <p:tgtEl>
                                          <p:spTgt spid="2">
                                            <p:txEl>
                                              <p:pRg st="6" end="6"/>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2">
                                            <p:txEl>
                                              <p:pRg st="7" end="7"/>
                                            </p:txEl>
                                          </p:spTgt>
                                        </p:tgtEl>
                                        <p:attrNameLst>
                                          <p:attrName>style.visibility</p:attrName>
                                        </p:attrNameLst>
                                      </p:cBhvr>
                                      <p:to>
                                        <p:strVal val="visible"/>
                                      </p:to>
                                    </p:set>
                                    <p:animEffect transition="in" filter="wipe(down)">
                                      <p:cBhvr>
                                        <p:cTn id="115" dur="580">
                                          <p:stCondLst>
                                            <p:cond delay="0"/>
                                          </p:stCondLst>
                                        </p:cTn>
                                        <p:tgtEl>
                                          <p:spTgt spid="2">
                                            <p:txEl>
                                              <p:pRg st="7" end="7"/>
                                            </p:txEl>
                                          </p:spTgt>
                                        </p:tgtEl>
                                      </p:cBhvr>
                                    </p:animEffect>
                                    <p:anim calcmode="lin" valueType="num">
                                      <p:cBhvr>
                                        <p:cTn id="116" dur="1822" tmFilter="0,0; 0.14,0.36; 0.43,0.73; 0.71,0.91; 1.0,1.0">
                                          <p:stCondLst>
                                            <p:cond delay="0"/>
                                          </p:stCondLst>
                                        </p:cTn>
                                        <p:tgtEl>
                                          <p:spTgt spid="2">
                                            <p:txEl>
                                              <p:pRg st="7" end="7"/>
                                            </p:txEl>
                                          </p:spTgt>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2">
                                            <p:txEl>
                                              <p:pRg st="7" end="7"/>
                                            </p:txEl>
                                          </p:spTgt>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2">
                                            <p:txEl>
                                              <p:pRg st="7" end="7"/>
                                            </p:txEl>
                                          </p:spTgt>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2">
                                            <p:txEl>
                                              <p:pRg st="7" end="7"/>
                                            </p:txEl>
                                          </p:spTgt>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2">
                                            <p:txEl>
                                              <p:pRg st="7" end="7"/>
                                            </p:txEl>
                                          </p:spTgt>
                                        </p:tgtEl>
                                        <p:attrNameLst>
                                          <p:attrName>ppt_y</p:attrName>
                                        </p:attrNameLst>
                                      </p:cBhvr>
                                      <p:tavLst>
                                        <p:tav tm="0" fmla="#ppt_y-sin(pi*$)/81">
                                          <p:val>
                                            <p:fltVal val="0"/>
                                          </p:val>
                                        </p:tav>
                                        <p:tav tm="100000">
                                          <p:val>
                                            <p:fltVal val="1"/>
                                          </p:val>
                                        </p:tav>
                                      </p:tavLst>
                                    </p:anim>
                                    <p:animScale>
                                      <p:cBhvr>
                                        <p:cTn id="121" dur="26">
                                          <p:stCondLst>
                                            <p:cond delay="650"/>
                                          </p:stCondLst>
                                        </p:cTn>
                                        <p:tgtEl>
                                          <p:spTgt spid="2">
                                            <p:txEl>
                                              <p:pRg st="7" end="7"/>
                                            </p:txEl>
                                          </p:spTgt>
                                        </p:tgtEl>
                                      </p:cBhvr>
                                      <p:to x="100000" y="60000"/>
                                    </p:animScale>
                                    <p:animScale>
                                      <p:cBhvr>
                                        <p:cTn id="122" dur="166" decel="50000">
                                          <p:stCondLst>
                                            <p:cond delay="676"/>
                                          </p:stCondLst>
                                        </p:cTn>
                                        <p:tgtEl>
                                          <p:spTgt spid="2">
                                            <p:txEl>
                                              <p:pRg st="7" end="7"/>
                                            </p:txEl>
                                          </p:spTgt>
                                        </p:tgtEl>
                                      </p:cBhvr>
                                      <p:to x="100000" y="100000"/>
                                    </p:animScale>
                                    <p:animScale>
                                      <p:cBhvr>
                                        <p:cTn id="123" dur="26">
                                          <p:stCondLst>
                                            <p:cond delay="1312"/>
                                          </p:stCondLst>
                                        </p:cTn>
                                        <p:tgtEl>
                                          <p:spTgt spid="2">
                                            <p:txEl>
                                              <p:pRg st="7" end="7"/>
                                            </p:txEl>
                                          </p:spTgt>
                                        </p:tgtEl>
                                      </p:cBhvr>
                                      <p:to x="100000" y="80000"/>
                                    </p:animScale>
                                    <p:animScale>
                                      <p:cBhvr>
                                        <p:cTn id="124" dur="166" decel="50000">
                                          <p:stCondLst>
                                            <p:cond delay="1338"/>
                                          </p:stCondLst>
                                        </p:cTn>
                                        <p:tgtEl>
                                          <p:spTgt spid="2">
                                            <p:txEl>
                                              <p:pRg st="7" end="7"/>
                                            </p:txEl>
                                          </p:spTgt>
                                        </p:tgtEl>
                                      </p:cBhvr>
                                      <p:to x="100000" y="100000"/>
                                    </p:animScale>
                                    <p:animScale>
                                      <p:cBhvr>
                                        <p:cTn id="125" dur="26">
                                          <p:stCondLst>
                                            <p:cond delay="1642"/>
                                          </p:stCondLst>
                                        </p:cTn>
                                        <p:tgtEl>
                                          <p:spTgt spid="2">
                                            <p:txEl>
                                              <p:pRg st="7" end="7"/>
                                            </p:txEl>
                                          </p:spTgt>
                                        </p:tgtEl>
                                      </p:cBhvr>
                                      <p:to x="100000" y="90000"/>
                                    </p:animScale>
                                    <p:animScale>
                                      <p:cBhvr>
                                        <p:cTn id="126" dur="166" decel="50000">
                                          <p:stCondLst>
                                            <p:cond delay="1668"/>
                                          </p:stCondLst>
                                        </p:cTn>
                                        <p:tgtEl>
                                          <p:spTgt spid="2">
                                            <p:txEl>
                                              <p:pRg st="7" end="7"/>
                                            </p:txEl>
                                          </p:spTgt>
                                        </p:tgtEl>
                                      </p:cBhvr>
                                      <p:to x="100000" y="100000"/>
                                    </p:animScale>
                                    <p:animScale>
                                      <p:cBhvr>
                                        <p:cTn id="127" dur="26">
                                          <p:stCondLst>
                                            <p:cond delay="1808"/>
                                          </p:stCondLst>
                                        </p:cTn>
                                        <p:tgtEl>
                                          <p:spTgt spid="2">
                                            <p:txEl>
                                              <p:pRg st="7" end="7"/>
                                            </p:txEl>
                                          </p:spTgt>
                                        </p:tgtEl>
                                      </p:cBhvr>
                                      <p:to x="100000" y="95000"/>
                                    </p:animScale>
                                    <p:animScale>
                                      <p:cBhvr>
                                        <p:cTn id="128" dur="166" decel="50000">
                                          <p:stCondLst>
                                            <p:cond delay="1834"/>
                                          </p:stCondLst>
                                        </p:cTn>
                                        <p:tgtEl>
                                          <p:spTgt spid="2">
                                            <p:txEl>
                                              <p:pRg st="7" end="7"/>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2">
                                            <p:txEl>
                                              <p:pRg st="8" end="8"/>
                                            </p:txEl>
                                          </p:spTgt>
                                        </p:tgtEl>
                                        <p:attrNameLst>
                                          <p:attrName>style.visibility</p:attrName>
                                        </p:attrNameLst>
                                      </p:cBhvr>
                                      <p:to>
                                        <p:strVal val="visible"/>
                                      </p:to>
                                    </p:set>
                                    <p:animEffect transition="in" filter="wipe(down)">
                                      <p:cBhvr>
                                        <p:cTn id="133" dur="580">
                                          <p:stCondLst>
                                            <p:cond delay="0"/>
                                          </p:stCondLst>
                                        </p:cTn>
                                        <p:tgtEl>
                                          <p:spTgt spid="2">
                                            <p:txEl>
                                              <p:pRg st="8" end="8"/>
                                            </p:txEl>
                                          </p:spTgt>
                                        </p:tgtEl>
                                      </p:cBhvr>
                                    </p:animEffect>
                                    <p:anim calcmode="lin" valueType="num">
                                      <p:cBhvr>
                                        <p:cTn id="134" dur="1822" tmFilter="0,0; 0.14,0.36; 0.43,0.73; 0.71,0.91; 1.0,1.0">
                                          <p:stCondLst>
                                            <p:cond delay="0"/>
                                          </p:stCondLst>
                                        </p:cTn>
                                        <p:tgtEl>
                                          <p:spTgt spid="2">
                                            <p:txEl>
                                              <p:pRg st="8" end="8"/>
                                            </p:txEl>
                                          </p:spTgt>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2">
                                            <p:txEl>
                                              <p:pRg st="8" end="8"/>
                                            </p:txEl>
                                          </p:spTgt>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2">
                                            <p:txEl>
                                              <p:pRg st="8" end="8"/>
                                            </p:txEl>
                                          </p:spTgt>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2">
                                            <p:txEl>
                                              <p:pRg st="8" end="8"/>
                                            </p:txEl>
                                          </p:spTgt>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2">
                                            <p:txEl>
                                              <p:pRg st="8" end="8"/>
                                            </p:txEl>
                                          </p:spTgt>
                                        </p:tgtEl>
                                        <p:attrNameLst>
                                          <p:attrName>ppt_y</p:attrName>
                                        </p:attrNameLst>
                                      </p:cBhvr>
                                      <p:tavLst>
                                        <p:tav tm="0" fmla="#ppt_y-sin(pi*$)/81">
                                          <p:val>
                                            <p:fltVal val="0"/>
                                          </p:val>
                                        </p:tav>
                                        <p:tav tm="100000">
                                          <p:val>
                                            <p:fltVal val="1"/>
                                          </p:val>
                                        </p:tav>
                                      </p:tavLst>
                                    </p:anim>
                                    <p:animScale>
                                      <p:cBhvr>
                                        <p:cTn id="139" dur="26">
                                          <p:stCondLst>
                                            <p:cond delay="650"/>
                                          </p:stCondLst>
                                        </p:cTn>
                                        <p:tgtEl>
                                          <p:spTgt spid="2">
                                            <p:txEl>
                                              <p:pRg st="8" end="8"/>
                                            </p:txEl>
                                          </p:spTgt>
                                        </p:tgtEl>
                                      </p:cBhvr>
                                      <p:to x="100000" y="60000"/>
                                    </p:animScale>
                                    <p:animScale>
                                      <p:cBhvr>
                                        <p:cTn id="140" dur="166" decel="50000">
                                          <p:stCondLst>
                                            <p:cond delay="676"/>
                                          </p:stCondLst>
                                        </p:cTn>
                                        <p:tgtEl>
                                          <p:spTgt spid="2">
                                            <p:txEl>
                                              <p:pRg st="8" end="8"/>
                                            </p:txEl>
                                          </p:spTgt>
                                        </p:tgtEl>
                                      </p:cBhvr>
                                      <p:to x="100000" y="100000"/>
                                    </p:animScale>
                                    <p:animScale>
                                      <p:cBhvr>
                                        <p:cTn id="141" dur="26">
                                          <p:stCondLst>
                                            <p:cond delay="1312"/>
                                          </p:stCondLst>
                                        </p:cTn>
                                        <p:tgtEl>
                                          <p:spTgt spid="2">
                                            <p:txEl>
                                              <p:pRg st="8" end="8"/>
                                            </p:txEl>
                                          </p:spTgt>
                                        </p:tgtEl>
                                      </p:cBhvr>
                                      <p:to x="100000" y="80000"/>
                                    </p:animScale>
                                    <p:animScale>
                                      <p:cBhvr>
                                        <p:cTn id="142" dur="166" decel="50000">
                                          <p:stCondLst>
                                            <p:cond delay="1338"/>
                                          </p:stCondLst>
                                        </p:cTn>
                                        <p:tgtEl>
                                          <p:spTgt spid="2">
                                            <p:txEl>
                                              <p:pRg st="8" end="8"/>
                                            </p:txEl>
                                          </p:spTgt>
                                        </p:tgtEl>
                                      </p:cBhvr>
                                      <p:to x="100000" y="100000"/>
                                    </p:animScale>
                                    <p:animScale>
                                      <p:cBhvr>
                                        <p:cTn id="143" dur="26">
                                          <p:stCondLst>
                                            <p:cond delay="1642"/>
                                          </p:stCondLst>
                                        </p:cTn>
                                        <p:tgtEl>
                                          <p:spTgt spid="2">
                                            <p:txEl>
                                              <p:pRg st="8" end="8"/>
                                            </p:txEl>
                                          </p:spTgt>
                                        </p:tgtEl>
                                      </p:cBhvr>
                                      <p:to x="100000" y="90000"/>
                                    </p:animScale>
                                    <p:animScale>
                                      <p:cBhvr>
                                        <p:cTn id="144" dur="166" decel="50000">
                                          <p:stCondLst>
                                            <p:cond delay="1668"/>
                                          </p:stCondLst>
                                        </p:cTn>
                                        <p:tgtEl>
                                          <p:spTgt spid="2">
                                            <p:txEl>
                                              <p:pRg st="8" end="8"/>
                                            </p:txEl>
                                          </p:spTgt>
                                        </p:tgtEl>
                                      </p:cBhvr>
                                      <p:to x="100000" y="100000"/>
                                    </p:animScale>
                                    <p:animScale>
                                      <p:cBhvr>
                                        <p:cTn id="145" dur="26">
                                          <p:stCondLst>
                                            <p:cond delay="1808"/>
                                          </p:stCondLst>
                                        </p:cTn>
                                        <p:tgtEl>
                                          <p:spTgt spid="2">
                                            <p:txEl>
                                              <p:pRg st="8" end="8"/>
                                            </p:txEl>
                                          </p:spTgt>
                                        </p:tgtEl>
                                      </p:cBhvr>
                                      <p:to x="100000" y="95000"/>
                                    </p:animScale>
                                    <p:animScale>
                                      <p:cBhvr>
                                        <p:cTn id="146" dur="166" decel="50000">
                                          <p:stCondLst>
                                            <p:cond delay="1834"/>
                                          </p:stCondLst>
                                        </p:cTn>
                                        <p:tgtEl>
                                          <p:spTgt spid="2">
                                            <p:txEl>
                                              <p:pRg st="8" end="8"/>
                                            </p:txEl>
                                          </p:spTgt>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2">
                                            <p:txEl>
                                              <p:pRg st="9" end="9"/>
                                            </p:txEl>
                                          </p:spTgt>
                                        </p:tgtEl>
                                        <p:attrNameLst>
                                          <p:attrName>style.visibility</p:attrName>
                                        </p:attrNameLst>
                                      </p:cBhvr>
                                      <p:to>
                                        <p:strVal val="visible"/>
                                      </p:to>
                                    </p:set>
                                    <p:animEffect transition="in" filter="wipe(down)">
                                      <p:cBhvr>
                                        <p:cTn id="151" dur="580">
                                          <p:stCondLst>
                                            <p:cond delay="0"/>
                                          </p:stCondLst>
                                        </p:cTn>
                                        <p:tgtEl>
                                          <p:spTgt spid="2">
                                            <p:txEl>
                                              <p:pRg st="9" end="9"/>
                                            </p:txEl>
                                          </p:spTgt>
                                        </p:tgtEl>
                                      </p:cBhvr>
                                    </p:animEffect>
                                    <p:anim calcmode="lin" valueType="num">
                                      <p:cBhvr>
                                        <p:cTn id="152" dur="1822" tmFilter="0,0; 0.14,0.36; 0.43,0.73; 0.71,0.91; 1.0,1.0">
                                          <p:stCondLst>
                                            <p:cond delay="0"/>
                                          </p:stCondLst>
                                        </p:cTn>
                                        <p:tgtEl>
                                          <p:spTgt spid="2">
                                            <p:txEl>
                                              <p:pRg st="9" end="9"/>
                                            </p:txEl>
                                          </p:spTgt>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2">
                                            <p:txEl>
                                              <p:pRg st="9" end="9"/>
                                            </p:txEl>
                                          </p:spTgt>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2">
                                            <p:txEl>
                                              <p:pRg st="9" end="9"/>
                                            </p:txEl>
                                          </p:spTgt>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2">
                                            <p:txEl>
                                              <p:pRg st="9" end="9"/>
                                            </p:txEl>
                                          </p:spTgt>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2">
                                            <p:txEl>
                                              <p:pRg st="9" end="9"/>
                                            </p:txEl>
                                          </p:spTgt>
                                        </p:tgtEl>
                                        <p:attrNameLst>
                                          <p:attrName>ppt_y</p:attrName>
                                        </p:attrNameLst>
                                      </p:cBhvr>
                                      <p:tavLst>
                                        <p:tav tm="0" fmla="#ppt_y-sin(pi*$)/81">
                                          <p:val>
                                            <p:fltVal val="0"/>
                                          </p:val>
                                        </p:tav>
                                        <p:tav tm="100000">
                                          <p:val>
                                            <p:fltVal val="1"/>
                                          </p:val>
                                        </p:tav>
                                      </p:tavLst>
                                    </p:anim>
                                    <p:animScale>
                                      <p:cBhvr>
                                        <p:cTn id="157" dur="26">
                                          <p:stCondLst>
                                            <p:cond delay="650"/>
                                          </p:stCondLst>
                                        </p:cTn>
                                        <p:tgtEl>
                                          <p:spTgt spid="2">
                                            <p:txEl>
                                              <p:pRg st="9" end="9"/>
                                            </p:txEl>
                                          </p:spTgt>
                                        </p:tgtEl>
                                      </p:cBhvr>
                                      <p:to x="100000" y="60000"/>
                                    </p:animScale>
                                    <p:animScale>
                                      <p:cBhvr>
                                        <p:cTn id="158" dur="166" decel="50000">
                                          <p:stCondLst>
                                            <p:cond delay="676"/>
                                          </p:stCondLst>
                                        </p:cTn>
                                        <p:tgtEl>
                                          <p:spTgt spid="2">
                                            <p:txEl>
                                              <p:pRg st="9" end="9"/>
                                            </p:txEl>
                                          </p:spTgt>
                                        </p:tgtEl>
                                      </p:cBhvr>
                                      <p:to x="100000" y="100000"/>
                                    </p:animScale>
                                    <p:animScale>
                                      <p:cBhvr>
                                        <p:cTn id="159" dur="26">
                                          <p:stCondLst>
                                            <p:cond delay="1312"/>
                                          </p:stCondLst>
                                        </p:cTn>
                                        <p:tgtEl>
                                          <p:spTgt spid="2">
                                            <p:txEl>
                                              <p:pRg st="9" end="9"/>
                                            </p:txEl>
                                          </p:spTgt>
                                        </p:tgtEl>
                                      </p:cBhvr>
                                      <p:to x="100000" y="80000"/>
                                    </p:animScale>
                                    <p:animScale>
                                      <p:cBhvr>
                                        <p:cTn id="160" dur="166" decel="50000">
                                          <p:stCondLst>
                                            <p:cond delay="1338"/>
                                          </p:stCondLst>
                                        </p:cTn>
                                        <p:tgtEl>
                                          <p:spTgt spid="2">
                                            <p:txEl>
                                              <p:pRg st="9" end="9"/>
                                            </p:txEl>
                                          </p:spTgt>
                                        </p:tgtEl>
                                      </p:cBhvr>
                                      <p:to x="100000" y="100000"/>
                                    </p:animScale>
                                    <p:animScale>
                                      <p:cBhvr>
                                        <p:cTn id="161" dur="26">
                                          <p:stCondLst>
                                            <p:cond delay="1642"/>
                                          </p:stCondLst>
                                        </p:cTn>
                                        <p:tgtEl>
                                          <p:spTgt spid="2">
                                            <p:txEl>
                                              <p:pRg st="9" end="9"/>
                                            </p:txEl>
                                          </p:spTgt>
                                        </p:tgtEl>
                                      </p:cBhvr>
                                      <p:to x="100000" y="90000"/>
                                    </p:animScale>
                                    <p:animScale>
                                      <p:cBhvr>
                                        <p:cTn id="162" dur="166" decel="50000">
                                          <p:stCondLst>
                                            <p:cond delay="1668"/>
                                          </p:stCondLst>
                                        </p:cTn>
                                        <p:tgtEl>
                                          <p:spTgt spid="2">
                                            <p:txEl>
                                              <p:pRg st="9" end="9"/>
                                            </p:txEl>
                                          </p:spTgt>
                                        </p:tgtEl>
                                      </p:cBhvr>
                                      <p:to x="100000" y="100000"/>
                                    </p:animScale>
                                    <p:animScale>
                                      <p:cBhvr>
                                        <p:cTn id="163" dur="26">
                                          <p:stCondLst>
                                            <p:cond delay="1808"/>
                                          </p:stCondLst>
                                        </p:cTn>
                                        <p:tgtEl>
                                          <p:spTgt spid="2">
                                            <p:txEl>
                                              <p:pRg st="9" end="9"/>
                                            </p:txEl>
                                          </p:spTgt>
                                        </p:tgtEl>
                                      </p:cBhvr>
                                      <p:to x="100000" y="95000"/>
                                    </p:animScale>
                                    <p:animScale>
                                      <p:cBhvr>
                                        <p:cTn id="164" dur="166" decel="50000">
                                          <p:stCondLst>
                                            <p:cond delay="1834"/>
                                          </p:stCondLst>
                                        </p:cTn>
                                        <p:tgtEl>
                                          <p:spTgt spid="2">
                                            <p:txEl>
                                              <p:pRg st="9" end="9"/>
                                            </p:txEl>
                                          </p:spTgt>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grpId="0" nodeType="clickEffect">
                                  <p:stCondLst>
                                    <p:cond delay="0"/>
                                  </p:stCondLst>
                                  <p:childTnLst>
                                    <p:set>
                                      <p:cBhvr>
                                        <p:cTn id="168" dur="1" fill="hold">
                                          <p:stCondLst>
                                            <p:cond delay="0"/>
                                          </p:stCondLst>
                                        </p:cTn>
                                        <p:tgtEl>
                                          <p:spTgt spid="2">
                                            <p:txEl>
                                              <p:pRg st="10" end="10"/>
                                            </p:txEl>
                                          </p:spTgt>
                                        </p:tgtEl>
                                        <p:attrNameLst>
                                          <p:attrName>style.visibility</p:attrName>
                                        </p:attrNameLst>
                                      </p:cBhvr>
                                      <p:to>
                                        <p:strVal val="visible"/>
                                      </p:to>
                                    </p:set>
                                    <p:animEffect transition="in" filter="wipe(down)">
                                      <p:cBhvr>
                                        <p:cTn id="169" dur="580">
                                          <p:stCondLst>
                                            <p:cond delay="0"/>
                                          </p:stCondLst>
                                        </p:cTn>
                                        <p:tgtEl>
                                          <p:spTgt spid="2">
                                            <p:txEl>
                                              <p:pRg st="10" end="10"/>
                                            </p:txEl>
                                          </p:spTgt>
                                        </p:tgtEl>
                                      </p:cBhvr>
                                    </p:animEffect>
                                    <p:anim calcmode="lin" valueType="num">
                                      <p:cBhvr>
                                        <p:cTn id="170" dur="1822" tmFilter="0,0; 0.14,0.36; 0.43,0.73; 0.71,0.91; 1.0,1.0">
                                          <p:stCondLst>
                                            <p:cond delay="0"/>
                                          </p:stCondLst>
                                        </p:cTn>
                                        <p:tgtEl>
                                          <p:spTgt spid="2">
                                            <p:txEl>
                                              <p:pRg st="10" end="10"/>
                                            </p:txEl>
                                          </p:spTgt>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2">
                                            <p:txEl>
                                              <p:pRg st="10" end="10"/>
                                            </p:txEl>
                                          </p:spTgt>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2">
                                            <p:txEl>
                                              <p:pRg st="10" end="10"/>
                                            </p:txEl>
                                          </p:spTgt>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2">
                                            <p:txEl>
                                              <p:pRg st="10" end="10"/>
                                            </p:txEl>
                                          </p:spTgt>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2">
                                            <p:txEl>
                                              <p:pRg st="10" end="10"/>
                                            </p:txEl>
                                          </p:spTgt>
                                        </p:tgtEl>
                                        <p:attrNameLst>
                                          <p:attrName>ppt_y</p:attrName>
                                        </p:attrNameLst>
                                      </p:cBhvr>
                                      <p:tavLst>
                                        <p:tav tm="0" fmla="#ppt_y-sin(pi*$)/81">
                                          <p:val>
                                            <p:fltVal val="0"/>
                                          </p:val>
                                        </p:tav>
                                        <p:tav tm="100000">
                                          <p:val>
                                            <p:fltVal val="1"/>
                                          </p:val>
                                        </p:tav>
                                      </p:tavLst>
                                    </p:anim>
                                    <p:animScale>
                                      <p:cBhvr>
                                        <p:cTn id="175" dur="26">
                                          <p:stCondLst>
                                            <p:cond delay="650"/>
                                          </p:stCondLst>
                                        </p:cTn>
                                        <p:tgtEl>
                                          <p:spTgt spid="2">
                                            <p:txEl>
                                              <p:pRg st="10" end="10"/>
                                            </p:txEl>
                                          </p:spTgt>
                                        </p:tgtEl>
                                      </p:cBhvr>
                                      <p:to x="100000" y="60000"/>
                                    </p:animScale>
                                    <p:animScale>
                                      <p:cBhvr>
                                        <p:cTn id="176" dur="166" decel="50000">
                                          <p:stCondLst>
                                            <p:cond delay="676"/>
                                          </p:stCondLst>
                                        </p:cTn>
                                        <p:tgtEl>
                                          <p:spTgt spid="2">
                                            <p:txEl>
                                              <p:pRg st="10" end="10"/>
                                            </p:txEl>
                                          </p:spTgt>
                                        </p:tgtEl>
                                      </p:cBhvr>
                                      <p:to x="100000" y="100000"/>
                                    </p:animScale>
                                    <p:animScale>
                                      <p:cBhvr>
                                        <p:cTn id="177" dur="26">
                                          <p:stCondLst>
                                            <p:cond delay="1312"/>
                                          </p:stCondLst>
                                        </p:cTn>
                                        <p:tgtEl>
                                          <p:spTgt spid="2">
                                            <p:txEl>
                                              <p:pRg st="10" end="10"/>
                                            </p:txEl>
                                          </p:spTgt>
                                        </p:tgtEl>
                                      </p:cBhvr>
                                      <p:to x="100000" y="80000"/>
                                    </p:animScale>
                                    <p:animScale>
                                      <p:cBhvr>
                                        <p:cTn id="178" dur="166" decel="50000">
                                          <p:stCondLst>
                                            <p:cond delay="1338"/>
                                          </p:stCondLst>
                                        </p:cTn>
                                        <p:tgtEl>
                                          <p:spTgt spid="2">
                                            <p:txEl>
                                              <p:pRg st="10" end="10"/>
                                            </p:txEl>
                                          </p:spTgt>
                                        </p:tgtEl>
                                      </p:cBhvr>
                                      <p:to x="100000" y="100000"/>
                                    </p:animScale>
                                    <p:animScale>
                                      <p:cBhvr>
                                        <p:cTn id="179" dur="26">
                                          <p:stCondLst>
                                            <p:cond delay="1642"/>
                                          </p:stCondLst>
                                        </p:cTn>
                                        <p:tgtEl>
                                          <p:spTgt spid="2">
                                            <p:txEl>
                                              <p:pRg st="10" end="10"/>
                                            </p:txEl>
                                          </p:spTgt>
                                        </p:tgtEl>
                                      </p:cBhvr>
                                      <p:to x="100000" y="90000"/>
                                    </p:animScale>
                                    <p:animScale>
                                      <p:cBhvr>
                                        <p:cTn id="180" dur="166" decel="50000">
                                          <p:stCondLst>
                                            <p:cond delay="1668"/>
                                          </p:stCondLst>
                                        </p:cTn>
                                        <p:tgtEl>
                                          <p:spTgt spid="2">
                                            <p:txEl>
                                              <p:pRg st="10" end="10"/>
                                            </p:txEl>
                                          </p:spTgt>
                                        </p:tgtEl>
                                      </p:cBhvr>
                                      <p:to x="100000" y="100000"/>
                                    </p:animScale>
                                    <p:animScale>
                                      <p:cBhvr>
                                        <p:cTn id="181" dur="26">
                                          <p:stCondLst>
                                            <p:cond delay="1808"/>
                                          </p:stCondLst>
                                        </p:cTn>
                                        <p:tgtEl>
                                          <p:spTgt spid="2">
                                            <p:txEl>
                                              <p:pRg st="10" end="10"/>
                                            </p:txEl>
                                          </p:spTgt>
                                        </p:tgtEl>
                                      </p:cBhvr>
                                      <p:to x="100000" y="95000"/>
                                    </p:animScale>
                                    <p:animScale>
                                      <p:cBhvr>
                                        <p:cTn id="182" dur="166" decel="50000">
                                          <p:stCondLst>
                                            <p:cond delay="1834"/>
                                          </p:stCondLst>
                                        </p:cTn>
                                        <p:tgtEl>
                                          <p:spTgt spid="2">
                                            <p:txEl>
                                              <p:pRg st="10" end="10"/>
                                            </p:txEl>
                                          </p:spTgt>
                                        </p:tgtEl>
                                      </p:cBhvr>
                                      <p:to x="100000" y="100000"/>
                                    </p:animScale>
                                  </p:childTnLst>
                                </p:cTn>
                              </p:par>
                            </p:childTnLst>
                          </p:cTn>
                        </p:par>
                      </p:childTnLst>
                    </p:cTn>
                  </p:par>
                  <p:par>
                    <p:cTn id="183" fill="hold">
                      <p:stCondLst>
                        <p:cond delay="indefinite"/>
                      </p:stCondLst>
                      <p:childTnLst>
                        <p:par>
                          <p:cTn id="184" fill="hold">
                            <p:stCondLst>
                              <p:cond delay="0"/>
                            </p:stCondLst>
                            <p:childTnLst>
                              <p:par>
                                <p:cTn id="185" presetID="26" presetClass="entr" presetSubtype="0" fill="hold" grpId="0" nodeType="clickEffect">
                                  <p:stCondLst>
                                    <p:cond delay="0"/>
                                  </p:stCondLst>
                                  <p:childTnLst>
                                    <p:set>
                                      <p:cBhvr>
                                        <p:cTn id="186" dur="1" fill="hold">
                                          <p:stCondLst>
                                            <p:cond delay="0"/>
                                          </p:stCondLst>
                                        </p:cTn>
                                        <p:tgtEl>
                                          <p:spTgt spid="2">
                                            <p:txEl>
                                              <p:pRg st="12" end="12"/>
                                            </p:txEl>
                                          </p:spTgt>
                                        </p:tgtEl>
                                        <p:attrNameLst>
                                          <p:attrName>style.visibility</p:attrName>
                                        </p:attrNameLst>
                                      </p:cBhvr>
                                      <p:to>
                                        <p:strVal val="visible"/>
                                      </p:to>
                                    </p:set>
                                    <p:animEffect transition="in" filter="wipe(down)">
                                      <p:cBhvr>
                                        <p:cTn id="187" dur="580">
                                          <p:stCondLst>
                                            <p:cond delay="0"/>
                                          </p:stCondLst>
                                        </p:cTn>
                                        <p:tgtEl>
                                          <p:spTgt spid="2">
                                            <p:txEl>
                                              <p:pRg st="12" end="12"/>
                                            </p:txEl>
                                          </p:spTgt>
                                        </p:tgtEl>
                                      </p:cBhvr>
                                    </p:animEffect>
                                    <p:anim calcmode="lin" valueType="num">
                                      <p:cBhvr>
                                        <p:cTn id="188" dur="1822"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189" dur="664"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190" dur="664" tmFilter="0, 0; 0.125,0.2665; 0.25,0.4; 0.375,0.465; 0.5,0.5;  0.625,0.535; 0.75,0.6; 0.875,0.7335; 1,1">
                                          <p:stCondLst>
                                            <p:cond delay="664"/>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191" dur="332" tmFilter="0, 0; 0.125,0.2665; 0.25,0.4; 0.375,0.465; 0.5,0.5;  0.625,0.535; 0.75,0.6; 0.875,0.7335; 1,1">
                                          <p:stCondLst>
                                            <p:cond delay="1324"/>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192" dur="164" tmFilter="0, 0; 0.125,0.2665; 0.25,0.4; 0.375,0.465; 0.5,0.5;  0.625,0.535; 0.75,0.6; 0.875,0.7335; 1,1">
                                          <p:stCondLst>
                                            <p:cond delay="1656"/>
                                          </p:stCondLst>
                                        </p:cTn>
                                        <p:tgtEl>
                                          <p:spTgt spid="2">
                                            <p:txEl>
                                              <p:pRg st="12" end="12"/>
                                            </p:txEl>
                                          </p:spTgt>
                                        </p:tgtEl>
                                        <p:attrNameLst>
                                          <p:attrName>ppt_y</p:attrName>
                                        </p:attrNameLst>
                                      </p:cBhvr>
                                      <p:tavLst>
                                        <p:tav tm="0" fmla="#ppt_y-sin(pi*$)/81">
                                          <p:val>
                                            <p:fltVal val="0"/>
                                          </p:val>
                                        </p:tav>
                                        <p:tav tm="100000">
                                          <p:val>
                                            <p:fltVal val="1"/>
                                          </p:val>
                                        </p:tav>
                                      </p:tavLst>
                                    </p:anim>
                                    <p:animScale>
                                      <p:cBhvr>
                                        <p:cTn id="193" dur="26">
                                          <p:stCondLst>
                                            <p:cond delay="650"/>
                                          </p:stCondLst>
                                        </p:cTn>
                                        <p:tgtEl>
                                          <p:spTgt spid="2">
                                            <p:txEl>
                                              <p:pRg st="12" end="12"/>
                                            </p:txEl>
                                          </p:spTgt>
                                        </p:tgtEl>
                                      </p:cBhvr>
                                      <p:to x="100000" y="60000"/>
                                    </p:animScale>
                                    <p:animScale>
                                      <p:cBhvr>
                                        <p:cTn id="194" dur="166" decel="50000">
                                          <p:stCondLst>
                                            <p:cond delay="676"/>
                                          </p:stCondLst>
                                        </p:cTn>
                                        <p:tgtEl>
                                          <p:spTgt spid="2">
                                            <p:txEl>
                                              <p:pRg st="12" end="12"/>
                                            </p:txEl>
                                          </p:spTgt>
                                        </p:tgtEl>
                                      </p:cBhvr>
                                      <p:to x="100000" y="100000"/>
                                    </p:animScale>
                                    <p:animScale>
                                      <p:cBhvr>
                                        <p:cTn id="195" dur="26">
                                          <p:stCondLst>
                                            <p:cond delay="1312"/>
                                          </p:stCondLst>
                                        </p:cTn>
                                        <p:tgtEl>
                                          <p:spTgt spid="2">
                                            <p:txEl>
                                              <p:pRg st="12" end="12"/>
                                            </p:txEl>
                                          </p:spTgt>
                                        </p:tgtEl>
                                      </p:cBhvr>
                                      <p:to x="100000" y="80000"/>
                                    </p:animScale>
                                    <p:animScale>
                                      <p:cBhvr>
                                        <p:cTn id="196" dur="166" decel="50000">
                                          <p:stCondLst>
                                            <p:cond delay="1338"/>
                                          </p:stCondLst>
                                        </p:cTn>
                                        <p:tgtEl>
                                          <p:spTgt spid="2">
                                            <p:txEl>
                                              <p:pRg st="12" end="12"/>
                                            </p:txEl>
                                          </p:spTgt>
                                        </p:tgtEl>
                                      </p:cBhvr>
                                      <p:to x="100000" y="100000"/>
                                    </p:animScale>
                                    <p:animScale>
                                      <p:cBhvr>
                                        <p:cTn id="197" dur="26">
                                          <p:stCondLst>
                                            <p:cond delay="1642"/>
                                          </p:stCondLst>
                                        </p:cTn>
                                        <p:tgtEl>
                                          <p:spTgt spid="2">
                                            <p:txEl>
                                              <p:pRg st="12" end="12"/>
                                            </p:txEl>
                                          </p:spTgt>
                                        </p:tgtEl>
                                      </p:cBhvr>
                                      <p:to x="100000" y="90000"/>
                                    </p:animScale>
                                    <p:animScale>
                                      <p:cBhvr>
                                        <p:cTn id="198" dur="166" decel="50000">
                                          <p:stCondLst>
                                            <p:cond delay="1668"/>
                                          </p:stCondLst>
                                        </p:cTn>
                                        <p:tgtEl>
                                          <p:spTgt spid="2">
                                            <p:txEl>
                                              <p:pRg st="12" end="12"/>
                                            </p:txEl>
                                          </p:spTgt>
                                        </p:tgtEl>
                                      </p:cBhvr>
                                      <p:to x="100000" y="100000"/>
                                    </p:animScale>
                                    <p:animScale>
                                      <p:cBhvr>
                                        <p:cTn id="199" dur="26">
                                          <p:stCondLst>
                                            <p:cond delay="1808"/>
                                          </p:stCondLst>
                                        </p:cTn>
                                        <p:tgtEl>
                                          <p:spTgt spid="2">
                                            <p:txEl>
                                              <p:pRg st="12" end="12"/>
                                            </p:txEl>
                                          </p:spTgt>
                                        </p:tgtEl>
                                      </p:cBhvr>
                                      <p:to x="100000" y="95000"/>
                                    </p:animScale>
                                    <p:animScale>
                                      <p:cBhvr>
                                        <p:cTn id="200" dur="166" decel="50000">
                                          <p:stCondLst>
                                            <p:cond delay="1834"/>
                                          </p:stCondLst>
                                        </p:cTn>
                                        <p:tgtEl>
                                          <p:spTgt spid="2">
                                            <p:txEl>
                                              <p:pRg st="12" end="12"/>
                                            </p:txEl>
                                          </p:spTgt>
                                        </p:tgtEl>
                                      </p:cBhvr>
                                      <p:to x="100000" y="100000"/>
                                    </p:animScale>
                                  </p:childTnLst>
                                </p:cTn>
                              </p:par>
                            </p:childTnLst>
                          </p:cTn>
                        </p:par>
                      </p:childTnLst>
                    </p:cTn>
                  </p:par>
                  <p:par>
                    <p:cTn id="201" fill="hold">
                      <p:stCondLst>
                        <p:cond delay="indefinite"/>
                      </p:stCondLst>
                      <p:childTnLst>
                        <p:par>
                          <p:cTn id="202" fill="hold">
                            <p:stCondLst>
                              <p:cond delay="0"/>
                            </p:stCondLst>
                            <p:childTnLst>
                              <p:par>
                                <p:cTn id="203" presetID="26" presetClass="entr" presetSubtype="0" fill="hold" grpId="0" nodeType="clickEffect">
                                  <p:stCondLst>
                                    <p:cond delay="0"/>
                                  </p:stCondLst>
                                  <p:childTnLst>
                                    <p:set>
                                      <p:cBhvr>
                                        <p:cTn id="204" dur="1" fill="hold">
                                          <p:stCondLst>
                                            <p:cond delay="0"/>
                                          </p:stCondLst>
                                        </p:cTn>
                                        <p:tgtEl>
                                          <p:spTgt spid="2">
                                            <p:txEl>
                                              <p:pRg st="13" end="13"/>
                                            </p:txEl>
                                          </p:spTgt>
                                        </p:tgtEl>
                                        <p:attrNameLst>
                                          <p:attrName>style.visibility</p:attrName>
                                        </p:attrNameLst>
                                      </p:cBhvr>
                                      <p:to>
                                        <p:strVal val="visible"/>
                                      </p:to>
                                    </p:set>
                                    <p:animEffect transition="in" filter="wipe(down)">
                                      <p:cBhvr>
                                        <p:cTn id="205" dur="580">
                                          <p:stCondLst>
                                            <p:cond delay="0"/>
                                          </p:stCondLst>
                                        </p:cTn>
                                        <p:tgtEl>
                                          <p:spTgt spid="2">
                                            <p:txEl>
                                              <p:pRg st="13" end="13"/>
                                            </p:txEl>
                                          </p:spTgt>
                                        </p:tgtEl>
                                      </p:cBhvr>
                                    </p:animEffect>
                                    <p:anim calcmode="lin" valueType="num">
                                      <p:cBhvr>
                                        <p:cTn id="206" dur="1822" tmFilter="0,0; 0.14,0.36; 0.43,0.73; 0.71,0.91; 1.0,1.0">
                                          <p:stCondLst>
                                            <p:cond delay="0"/>
                                          </p:stCondLst>
                                        </p:cTn>
                                        <p:tgtEl>
                                          <p:spTgt spid="2">
                                            <p:txEl>
                                              <p:pRg st="13" end="13"/>
                                            </p:txEl>
                                          </p:spTgt>
                                        </p:tgtEl>
                                        <p:attrNameLst>
                                          <p:attrName>ppt_x</p:attrName>
                                        </p:attrNameLst>
                                      </p:cBhvr>
                                      <p:tavLst>
                                        <p:tav tm="0">
                                          <p:val>
                                            <p:strVal val="#ppt_x-0.25"/>
                                          </p:val>
                                        </p:tav>
                                        <p:tav tm="100000">
                                          <p:val>
                                            <p:strVal val="#ppt_x"/>
                                          </p:val>
                                        </p:tav>
                                      </p:tavLst>
                                    </p:anim>
                                    <p:anim calcmode="lin" valueType="num">
                                      <p:cBhvr>
                                        <p:cTn id="207" dur="664" tmFilter="0.0,0.0; 0.25,0.07; 0.50,0.2; 0.75,0.467; 1.0,1.0">
                                          <p:stCondLst>
                                            <p:cond delay="0"/>
                                          </p:stCondLst>
                                        </p:cTn>
                                        <p:tgtEl>
                                          <p:spTgt spid="2">
                                            <p:txEl>
                                              <p:pRg st="13" end="13"/>
                                            </p:txEl>
                                          </p:spTgt>
                                        </p:tgtEl>
                                        <p:attrNameLst>
                                          <p:attrName>ppt_y</p:attrName>
                                        </p:attrNameLst>
                                      </p:cBhvr>
                                      <p:tavLst>
                                        <p:tav tm="0" fmla="#ppt_y-sin(pi*$)/3">
                                          <p:val>
                                            <p:fltVal val="0.5"/>
                                          </p:val>
                                        </p:tav>
                                        <p:tav tm="100000">
                                          <p:val>
                                            <p:fltVal val="1"/>
                                          </p:val>
                                        </p:tav>
                                      </p:tavLst>
                                    </p:anim>
                                    <p:anim calcmode="lin" valueType="num">
                                      <p:cBhvr>
                                        <p:cTn id="208" dur="664" tmFilter="0, 0; 0.125,0.2665; 0.25,0.4; 0.375,0.465; 0.5,0.5;  0.625,0.535; 0.75,0.6; 0.875,0.7335; 1,1">
                                          <p:stCondLst>
                                            <p:cond delay="664"/>
                                          </p:stCondLst>
                                        </p:cTn>
                                        <p:tgtEl>
                                          <p:spTgt spid="2">
                                            <p:txEl>
                                              <p:pRg st="13" end="13"/>
                                            </p:txEl>
                                          </p:spTgt>
                                        </p:tgtEl>
                                        <p:attrNameLst>
                                          <p:attrName>ppt_y</p:attrName>
                                        </p:attrNameLst>
                                      </p:cBhvr>
                                      <p:tavLst>
                                        <p:tav tm="0" fmla="#ppt_y-sin(pi*$)/9">
                                          <p:val>
                                            <p:fltVal val="0"/>
                                          </p:val>
                                        </p:tav>
                                        <p:tav tm="100000">
                                          <p:val>
                                            <p:fltVal val="1"/>
                                          </p:val>
                                        </p:tav>
                                      </p:tavLst>
                                    </p:anim>
                                    <p:anim calcmode="lin" valueType="num">
                                      <p:cBhvr>
                                        <p:cTn id="209" dur="332" tmFilter="0, 0; 0.125,0.2665; 0.25,0.4; 0.375,0.465; 0.5,0.5;  0.625,0.535; 0.75,0.6; 0.875,0.7335; 1,1">
                                          <p:stCondLst>
                                            <p:cond delay="1324"/>
                                          </p:stCondLst>
                                        </p:cTn>
                                        <p:tgtEl>
                                          <p:spTgt spid="2">
                                            <p:txEl>
                                              <p:pRg st="13" end="13"/>
                                            </p:txEl>
                                          </p:spTgt>
                                        </p:tgtEl>
                                        <p:attrNameLst>
                                          <p:attrName>ppt_y</p:attrName>
                                        </p:attrNameLst>
                                      </p:cBhvr>
                                      <p:tavLst>
                                        <p:tav tm="0" fmla="#ppt_y-sin(pi*$)/27">
                                          <p:val>
                                            <p:fltVal val="0"/>
                                          </p:val>
                                        </p:tav>
                                        <p:tav tm="100000">
                                          <p:val>
                                            <p:fltVal val="1"/>
                                          </p:val>
                                        </p:tav>
                                      </p:tavLst>
                                    </p:anim>
                                    <p:anim calcmode="lin" valueType="num">
                                      <p:cBhvr>
                                        <p:cTn id="210" dur="164" tmFilter="0, 0; 0.125,0.2665; 0.25,0.4; 0.375,0.465; 0.5,0.5;  0.625,0.535; 0.75,0.6; 0.875,0.7335; 1,1">
                                          <p:stCondLst>
                                            <p:cond delay="1656"/>
                                          </p:stCondLst>
                                        </p:cTn>
                                        <p:tgtEl>
                                          <p:spTgt spid="2">
                                            <p:txEl>
                                              <p:pRg st="13" end="13"/>
                                            </p:txEl>
                                          </p:spTgt>
                                        </p:tgtEl>
                                        <p:attrNameLst>
                                          <p:attrName>ppt_y</p:attrName>
                                        </p:attrNameLst>
                                      </p:cBhvr>
                                      <p:tavLst>
                                        <p:tav tm="0" fmla="#ppt_y-sin(pi*$)/81">
                                          <p:val>
                                            <p:fltVal val="0"/>
                                          </p:val>
                                        </p:tav>
                                        <p:tav tm="100000">
                                          <p:val>
                                            <p:fltVal val="1"/>
                                          </p:val>
                                        </p:tav>
                                      </p:tavLst>
                                    </p:anim>
                                    <p:animScale>
                                      <p:cBhvr>
                                        <p:cTn id="211" dur="26">
                                          <p:stCondLst>
                                            <p:cond delay="650"/>
                                          </p:stCondLst>
                                        </p:cTn>
                                        <p:tgtEl>
                                          <p:spTgt spid="2">
                                            <p:txEl>
                                              <p:pRg st="13" end="13"/>
                                            </p:txEl>
                                          </p:spTgt>
                                        </p:tgtEl>
                                      </p:cBhvr>
                                      <p:to x="100000" y="60000"/>
                                    </p:animScale>
                                    <p:animScale>
                                      <p:cBhvr>
                                        <p:cTn id="212" dur="166" decel="50000">
                                          <p:stCondLst>
                                            <p:cond delay="676"/>
                                          </p:stCondLst>
                                        </p:cTn>
                                        <p:tgtEl>
                                          <p:spTgt spid="2">
                                            <p:txEl>
                                              <p:pRg st="13" end="13"/>
                                            </p:txEl>
                                          </p:spTgt>
                                        </p:tgtEl>
                                      </p:cBhvr>
                                      <p:to x="100000" y="100000"/>
                                    </p:animScale>
                                    <p:animScale>
                                      <p:cBhvr>
                                        <p:cTn id="213" dur="26">
                                          <p:stCondLst>
                                            <p:cond delay="1312"/>
                                          </p:stCondLst>
                                        </p:cTn>
                                        <p:tgtEl>
                                          <p:spTgt spid="2">
                                            <p:txEl>
                                              <p:pRg st="13" end="13"/>
                                            </p:txEl>
                                          </p:spTgt>
                                        </p:tgtEl>
                                      </p:cBhvr>
                                      <p:to x="100000" y="80000"/>
                                    </p:animScale>
                                    <p:animScale>
                                      <p:cBhvr>
                                        <p:cTn id="214" dur="166" decel="50000">
                                          <p:stCondLst>
                                            <p:cond delay="1338"/>
                                          </p:stCondLst>
                                        </p:cTn>
                                        <p:tgtEl>
                                          <p:spTgt spid="2">
                                            <p:txEl>
                                              <p:pRg st="13" end="13"/>
                                            </p:txEl>
                                          </p:spTgt>
                                        </p:tgtEl>
                                      </p:cBhvr>
                                      <p:to x="100000" y="100000"/>
                                    </p:animScale>
                                    <p:animScale>
                                      <p:cBhvr>
                                        <p:cTn id="215" dur="26">
                                          <p:stCondLst>
                                            <p:cond delay="1642"/>
                                          </p:stCondLst>
                                        </p:cTn>
                                        <p:tgtEl>
                                          <p:spTgt spid="2">
                                            <p:txEl>
                                              <p:pRg st="13" end="13"/>
                                            </p:txEl>
                                          </p:spTgt>
                                        </p:tgtEl>
                                      </p:cBhvr>
                                      <p:to x="100000" y="90000"/>
                                    </p:animScale>
                                    <p:animScale>
                                      <p:cBhvr>
                                        <p:cTn id="216" dur="166" decel="50000">
                                          <p:stCondLst>
                                            <p:cond delay="1668"/>
                                          </p:stCondLst>
                                        </p:cTn>
                                        <p:tgtEl>
                                          <p:spTgt spid="2">
                                            <p:txEl>
                                              <p:pRg st="13" end="13"/>
                                            </p:txEl>
                                          </p:spTgt>
                                        </p:tgtEl>
                                      </p:cBhvr>
                                      <p:to x="100000" y="100000"/>
                                    </p:animScale>
                                    <p:animScale>
                                      <p:cBhvr>
                                        <p:cTn id="217" dur="26">
                                          <p:stCondLst>
                                            <p:cond delay="1808"/>
                                          </p:stCondLst>
                                        </p:cTn>
                                        <p:tgtEl>
                                          <p:spTgt spid="2">
                                            <p:txEl>
                                              <p:pRg st="13" end="13"/>
                                            </p:txEl>
                                          </p:spTgt>
                                        </p:tgtEl>
                                      </p:cBhvr>
                                      <p:to x="100000" y="95000"/>
                                    </p:animScale>
                                    <p:animScale>
                                      <p:cBhvr>
                                        <p:cTn id="218" dur="166" decel="50000">
                                          <p:stCondLst>
                                            <p:cond delay="1834"/>
                                          </p:stCondLst>
                                        </p:cTn>
                                        <p:tgtEl>
                                          <p:spTgt spid="2">
                                            <p:txEl>
                                              <p:pRg st="13" end="13"/>
                                            </p:txEl>
                                          </p:spTgt>
                                        </p:tgtEl>
                                      </p:cBhvr>
                                      <p:to x="100000" y="100000"/>
                                    </p:animScale>
                                  </p:childTnLst>
                                </p:cTn>
                              </p:par>
                            </p:childTnLst>
                          </p:cTn>
                        </p:par>
                      </p:childTnLst>
                    </p:cTn>
                  </p:par>
                  <p:par>
                    <p:cTn id="219" fill="hold">
                      <p:stCondLst>
                        <p:cond delay="indefinite"/>
                      </p:stCondLst>
                      <p:childTnLst>
                        <p:par>
                          <p:cTn id="220" fill="hold">
                            <p:stCondLst>
                              <p:cond delay="0"/>
                            </p:stCondLst>
                            <p:childTnLst>
                              <p:par>
                                <p:cTn id="221" presetID="26" presetClass="entr" presetSubtype="0" fill="hold" grpId="0" nodeType="clickEffect">
                                  <p:stCondLst>
                                    <p:cond delay="0"/>
                                  </p:stCondLst>
                                  <p:childTnLst>
                                    <p:set>
                                      <p:cBhvr>
                                        <p:cTn id="222" dur="1" fill="hold">
                                          <p:stCondLst>
                                            <p:cond delay="0"/>
                                          </p:stCondLst>
                                        </p:cTn>
                                        <p:tgtEl>
                                          <p:spTgt spid="2">
                                            <p:txEl>
                                              <p:pRg st="14" end="14"/>
                                            </p:txEl>
                                          </p:spTgt>
                                        </p:tgtEl>
                                        <p:attrNameLst>
                                          <p:attrName>style.visibility</p:attrName>
                                        </p:attrNameLst>
                                      </p:cBhvr>
                                      <p:to>
                                        <p:strVal val="visible"/>
                                      </p:to>
                                    </p:set>
                                    <p:animEffect transition="in" filter="wipe(down)">
                                      <p:cBhvr>
                                        <p:cTn id="223" dur="580">
                                          <p:stCondLst>
                                            <p:cond delay="0"/>
                                          </p:stCondLst>
                                        </p:cTn>
                                        <p:tgtEl>
                                          <p:spTgt spid="2">
                                            <p:txEl>
                                              <p:pRg st="14" end="14"/>
                                            </p:txEl>
                                          </p:spTgt>
                                        </p:tgtEl>
                                      </p:cBhvr>
                                    </p:animEffect>
                                    <p:anim calcmode="lin" valueType="num">
                                      <p:cBhvr>
                                        <p:cTn id="224" dur="1822" tmFilter="0,0; 0.14,0.36; 0.43,0.73; 0.71,0.91; 1.0,1.0">
                                          <p:stCondLst>
                                            <p:cond delay="0"/>
                                          </p:stCondLst>
                                        </p:cTn>
                                        <p:tgtEl>
                                          <p:spTgt spid="2">
                                            <p:txEl>
                                              <p:pRg st="14" end="14"/>
                                            </p:txEl>
                                          </p:spTgt>
                                        </p:tgtEl>
                                        <p:attrNameLst>
                                          <p:attrName>ppt_x</p:attrName>
                                        </p:attrNameLst>
                                      </p:cBhvr>
                                      <p:tavLst>
                                        <p:tav tm="0">
                                          <p:val>
                                            <p:strVal val="#ppt_x-0.25"/>
                                          </p:val>
                                        </p:tav>
                                        <p:tav tm="100000">
                                          <p:val>
                                            <p:strVal val="#ppt_x"/>
                                          </p:val>
                                        </p:tav>
                                      </p:tavLst>
                                    </p:anim>
                                    <p:anim calcmode="lin" valueType="num">
                                      <p:cBhvr>
                                        <p:cTn id="225" dur="664" tmFilter="0.0,0.0; 0.25,0.07; 0.50,0.2; 0.75,0.467; 1.0,1.0">
                                          <p:stCondLst>
                                            <p:cond delay="0"/>
                                          </p:stCondLst>
                                        </p:cTn>
                                        <p:tgtEl>
                                          <p:spTgt spid="2">
                                            <p:txEl>
                                              <p:pRg st="14" end="14"/>
                                            </p:txEl>
                                          </p:spTgt>
                                        </p:tgtEl>
                                        <p:attrNameLst>
                                          <p:attrName>ppt_y</p:attrName>
                                        </p:attrNameLst>
                                      </p:cBhvr>
                                      <p:tavLst>
                                        <p:tav tm="0" fmla="#ppt_y-sin(pi*$)/3">
                                          <p:val>
                                            <p:fltVal val="0.5"/>
                                          </p:val>
                                        </p:tav>
                                        <p:tav tm="100000">
                                          <p:val>
                                            <p:fltVal val="1"/>
                                          </p:val>
                                        </p:tav>
                                      </p:tavLst>
                                    </p:anim>
                                    <p:anim calcmode="lin" valueType="num">
                                      <p:cBhvr>
                                        <p:cTn id="226" dur="664" tmFilter="0, 0; 0.125,0.2665; 0.25,0.4; 0.375,0.465; 0.5,0.5;  0.625,0.535; 0.75,0.6; 0.875,0.7335; 1,1">
                                          <p:stCondLst>
                                            <p:cond delay="664"/>
                                          </p:stCondLst>
                                        </p:cTn>
                                        <p:tgtEl>
                                          <p:spTgt spid="2">
                                            <p:txEl>
                                              <p:pRg st="14" end="14"/>
                                            </p:txEl>
                                          </p:spTgt>
                                        </p:tgtEl>
                                        <p:attrNameLst>
                                          <p:attrName>ppt_y</p:attrName>
                                        </p:attrNameLst>
                                      </p:cBhvr>
                                      <p:tavLst>
                                        <p:tav tm="0" fmla="#ppt_y-sin(pi*$)/9">
                                          <p:val>
                                            <p:fltVal val="0"/>
                                          </p:val>
                                        </p:tav>
                                        <p:tav tm="100000">
                                          <p:val>
                                            <p:fltVal val="1"/>
                                          </p:val>
                                        </p:tav>
                                      </p:tavLst>
                                    </p:anim>
                                    <p:anim calcmode="lin" valueType="num">
                                      <p:cBhvr>
                                        <p:cTn id="227" dur="332" tmFilter="0, 0; 0.125,0.2665; 0.25,0.4; 0.375,0.465; 0.5,0.5;  0.625,0.535; 0.75,0.6; 0.875,0.7335; 1,1">
                                          <p:stCondLst>
                                            <p:cond delay="1324"/>
                                          </p:stCondLst>
                                        </p:cTn>
                                        <p:tgtEl>
                                          <p:spTgt spid="2">
                                            <p:txEl>
                                              <p:pRg st="14" end="14"/>
                                            </p:txEl>
                                          </p:spTgt>
                                        </p:tgtEl>
                                        <p:attrNameLst>
                                          <p:attrName>ppt_y</p:attrName>
                                        </p:attrNameLst>
                                      </p:cBhvr>
                                      <p:tavLst>
                                        <p:tav tm="0" fmla="#ppt_y-sin(pi*$)/27">
                                          <p:val>
                                            <p:fltVal val="0"/>
                                          </p:val>
                                        </p:tav>
                                        <p:tav tm="100000">
                                          <p:val>
                                            <p:fltVal val="1"/>
                                          </p:val>
                                        </p:tav>
                                      </p:tavLst>
                                    </p:anim>
                                    <p:anim calcmode="lin" valueType="num">
                                      <p:cBhvr>
                                        <p:cTn id="228" dur="164" tmFilter="0, 0; 0.125,0.2665; 0.25,0.4; 0.375,0.465; 0.5,0.5;  0.625,0.535; 0.75,0.6; 0.875,0.7335; 1,1">
                                          <p:stCondLst>
                                            <p:cond delay="1656"/>
                                          </p:stCondLst>
                                        </p:cTn>
                                        <p:tgtEl>
                                          <p:spTgt spid="2">
                                            <p:txEl>
                                              <p:pRg st="14" end="14"/>
                                            </p:txEl>
                                          </p:spTgt>
                                        </p:tgtEl>
                                        <p:attrNameLst>
                                          <p:attrName>ppt_y</p:attrName>
                                        </p:attrNameLst>
                                      </p:cBhvr>
                                      <p:tavLst>
                                        <p:tav tm="0" fmla="#ppt_y-sin(pi*$)/81">
                                          <p:val>
                                            <p:fltVal val="0"/>
                                          </p:val>
                                        </p:tav>
                                        <p:tav tm="100000">
                                          <p:val>
                                            <p:fltVal val="1"/>
                                          </p:val>
                                        </p:tav>
                                      </p:tavLst>
                                    </p:anim>
                                    <p:animScale>
                                      <p:cBhvr>
                                        <p:cTn id="229" dur="26">
                                          <p:stCondLst>
                                            <p:cond delay="650"/>
                                          </p:stCondLst>
                                        </p:cTn>
                                        <p:tgtEl>
                                          <p:spTgt spid="2">
                                            <p:txEl>
                                              <p:pRg st="14" end="14"/>
                                            </p:txEl>
                                          </p:spTgt>
                                        </p:tgtEl>
                                      </p:cBhvr>
                                      <p:to x="100000" y="60000"/>
                                    </p:animScale>
                                    <p:animScale>
                                      <p:cBhvr>
                                        <p:cTn id="230" dur="166" decel="50000">
                                          <p:stCondLst>
                                            <p:cond delay="676"/>
                                          </p:stCondLst>
                                        </p:cTn>
                                        <p:tgtEl>
                                          <p:spTgt spid="2">
                                            <p:txEl>
                                              <p:pRg st="14" end="14"/>
                                            </p:txEl>
                                          </p:spTgt>
                                        </p:tgtEl>
                                      </p:cBhvr>
                                      <p:to x="100000" y="100000"/>
                                    </p:animScale>
                                    <p:animScale>
                                      <p:cBhvr>
                                        <p:cTn id="231" dur="26">
                                          <p:stCondLst>
                                            <p:cond delay="1312"/>
                                          </p:stCondLst>
                                        </p:cTn>
                                        <p:tgtEl>
                                          <p:spTgt spid="2">
                                            <p:txEl>
                                              <p:pRg st="14" end="14"/>
                                            </p:txEl>
                                          </p:spTgt>
                                        </p:tgtEl>
                                      </p:cBhvr>
                                      <p:to x="100000" y="80000"/>
                                    </p:animScale>
                                    <p:animScale>
                                      <p:cBhvr>
                                        <p:cTn id="232" dur="166" decel="50000">
                                          <p:stCondLst>
                                            <p:cond delay="1338"/>
                                          </p:stCondLst>
                                        </p:cTn>
                                        <p:tgtEl>
                                          <p:spTgt spid="2">
                                            <p:txEl>
                                              <p:pRg st="14" end="14"/>
                                            </p:txEl>
                                          </p:spTgt>
                                        </p:tgtEl>
                                      </p:cBhvr>
                                      <p:to x="100000" y="100000"/>
                                    </p:animScale>
                                    <p:animScale>
                                      <p:cBhvr>
                                        <p:cTn id="233" dur="26">
                                          <p:stCondLst>
                                            <p:cond delay="1642"/>
                                          </p:stCondLst>
                                        </p:cTn>
                                        <p:tgtEl>
                                          <p:spTgt spid="2">
                                            <p:txEl>
                                              <p:pRg st="14" end="14"/>
                                            </p:txEl>
                                          </p:spTgt>
                                        </p:tgtEl>
                                      </p:cBhvr>
                                      <p:to x="100000" y="90000"/>
                                    </p:animScale>
                                    <p:animScale>
                                      <p:cBhvr>
                                        <p:cTn id="234" dur="166" decel="50000">
                                          <p:stCondLst>
                                            <p:cond delay="1668"/>
                                          </p:stCondLst>
                                        </p:cTn>
                                        <p:tgtEl>
                                          <p:spTgt spid="2">
                                            <p:txEl>
                                              <p:pRg st="14" end="14"/>
                                            </p:txEl>
                                          </p:spTgt>
                                        </p:tgtEl>
                                      </p:cBhvr>
                                      <p:to x="100000" y="100000"/>
                                    </p:animScale>
                                    <p:animScale>
                                      <p:cBhvr>
                                        <p:cTn id="235" dur="26">
                                          <p:stCondLst>
                                            <p:cond delay="1808"/>
                                          </p:stCondLst>
                                        </p:cTn>
                                        <p:tgtEl>
                                          <p:spTgt spid="2">
                                            <p:txEl>
                                              <p:pRg st="14" end="14"/>
                                            </p:txEl>
                                          </p:spTgt>
                                        </p:tgtEl>
                                      </p:cBhvr>
                                      <p:to x="100000" y="95000"/>
                                    </p:animScale>
                                    <p:animScale>
                                      <p:cBhvr>
                                        <p:cTn id="236" dur="166" decel="50000">
                                          <p:stCondLst>
                                            <p:cond delay="1834"/>
                                          </p:stCondLst>
                                        </p:cTn>
                                        <p:tgtEl>
                                          <p:spTgt spid="2">
                                            <p:txEl>
                                              <p:pRg st="14" end="14"/>
                                            </p:txEl>
                                          </p:spTgt>
                                        </p:tgtEl>
                                      </p:cBhvr>
                                      <p:to x="100000" y="100000"/>
                                    </p:animScale>
                                  </p:childTnLst>
                                </p:cTn>
                              </p:par>
                            </p:childTnLst>
                          </p:cTn>
                        </p:par>
                      </p:childTnLst>
                    </p:cTn>
                  </p:par>
                  <p:par>
                    <p:cTn id="237" fill="hold">
                      <p:stCondLst>
                        <p:cond delay="indefinite"/>
                      </p:stCondLst>
                      <p:childTnLst>
                        <p:par>
                          <p:cTn id="238" fill="hold">
                            <p:stCondLst>
                              <p:cond delay="0"/>
                            </p:stCondLst>
                            <p:childTnLst>
                              <p:par>
                                <p:cTn id="239" presetID="26" presetClass="entr" presetSubtype="0" fill="hold" grpId="0" nodeType="clickEffect">
                                  <p:stCondLst>
                                    <p:cond delay="0"/>
                                  </p:stCondLst>
                                  <p:childTnLst>
                                    <p:set>
                                      <p:cBhvr>
                                        <p:cTn id="240" dur="1" fill="hold">
                                          <p:stCondLst>
                                            <p:cond delay="0"/>
                                          </p:stCondLst>
                                        </p:cTn>
                                        <p:tgtEl>
                                          <p:spTgt spid="2">
                                            <p:txEl>
                                              <p:pRg st="15" end="15"/>
                                            </p:txEl>
                                          </p:spTgt>
                                        </p:tgtEl>
                                        <p:attrNameLst>
                                          <p:attrName>style.visibility</p:attrName>
                                        </p:attrNameLst>
                                      </p:cBhvr>
                                      <p:to>
                                        <p:strVal val="visible"/>
                                      </p:to>
                                    </p:set>
                                    <p:animEffect transition="in" filter="wipe(down)">
                                      <p:cBhvr>
                                        <p:cTn id="241" dur="580">
                                          <p:stCondLst>
                                            <p:cond delay="0"/>
                                          </p:stCondLst>
                                        </p:cTn>
                                        <p:tgtEl>
                                          <p:spTgt spid="2">
                                            <p:txEl>
                                              <p:pRg st="15" end="15"/>
                                            </p:txEl>
                                          </p:spTgt>
                                        </p:tgtEl>
                                      </p:cBhvr>
                                    </p:animEffect>
                                    <p:anim calcmode="lin" valueType="num">
                                      <p:cBhvr>
                                        <p:cTn id="242" dur="1822" tmFilter="0,0; 0.14,0.36; 0.43,0.73; 0.71,0.91; 1.0,1.0">
                                          <p:stCondLst>
                                            <p:cond delay="0"/>
                                          </p:stCondLst>
                                        </p:cTn>
                                        <p:tgtEl>
                                          <p:spTgt spid="2">
                                            <p:txEl>
                                              <p:pRg st="15" end="15"/>
                                            </p:txEl>
                                          </p:spTgt>
                                        </p:tgtEl>
                                        <p:attrNameLst>
                                          <p:attrName>ppt_x</p:attrName>
                                        </p:attrNameLst>
                                      </p:cBhvr>
                                      <p:tavLst>
                                        <p:tav tm="0">
                                          <p:val>
                                            <p:strVal val="#ppt_x-0.25"/>
                                          </p:val>
                                        </p:tav>
                                        <p:tav tm="100000">
                                          <p:val>
                                            <p:strVal val="#ppt_x"/>
                                          </p:val>
                                        </p:tav>
                                      </p:tavLst>
                                    </p:anim>
                                    <p:anim calcmode="lin" valueType="num">
                                      <p:cBhvr>
                                        <p:cTn id="243" dur="664" tmFilter="0.0,0.0; 0.25,0.07; 0.50,0.2; 0.75,0.467; 1.0,1.0">
                                          <p:stCondLst>
                                            <p:cond delay="0"/>
                                          </p:stCondLst>
                                        </p:cTn>
                                        <p:tgtEl>
                                          <p:spTgt spid="2">
                                            <p:txEl>
                                              <p:pRg st="15" end="15"/>
                                            </p:txEl>
                                          </p:spTgt>
                                        </p:tgtEl>
                                        <p:attrNameLst>
                                          <p:attrName>ppt_y</p:attrName>
                                        </p:attrNameLst>
                                      </p:cBhvr>
                                      <p:tavLst>
                                        <p:tav tm="0" fmla="#ppt_y-sin(pi*$)/3">
                                          <p:val>
                                            <p:fltVal val="0.5"/>
                                          </p:val>
                                        </p:tav>
                                        <p:tav tm="100000">
                                          <p:val>
                                            <p:fltVal val="1"/>
                                          </p:val>
                                        </p:tav>
                                      </p:tavLst>
                                    </p:anim>
                                    <p:anim calcmode="lin" valueType="num">
                                      <p:cBhvr>
                                        <p:cTn id="244" dur="664" tmFilter="0, 0; 0.125,0.2665; 0.25,0.4; 0.375,0.465; 0.5,0.5;  0.625,0.535; 0.75,0.6; 0.875,0.7335; 1,1">
                                          <p:stCondLst>
                                            <p:cond delay="664"/>
                                          </p:stCondLst>
                                        </p:cTn>
                                        <p:tgtEl>
                                          <p:spTgt spid="2">
                                            <p:txEl>
                                              <p:pRg st="15" end="15"/>
                                            </p:txEl>
                                          </p:spTgt>
                                        </p:tgtEl>
                                        <p:attrNameLst>
                                          <p:attrName>ppt_y</p:attrName>
                                        </p:attrNameLst>
                                      </p:cBhvr>
                                      <p:tavLst>
                                        <p:tav tm="0" fmla="#ppt_y-sin(pi*$)/9">
                                          <p:val>
                                            <p:fltVal val="0"/>
                                          </p:val>
                                        </p:tav>
                                        <p:tav tm="100000">
                                          <p:val>
                                            <p:fltVal val="1"/>
                                          </p:val>
                                        </p:tav>
                                      </p:tavLst>
                                    </p:anim>
                                    <p:anim calcmode="lin" valueType="num">
                                      <p:cBhvr>
                                        <p:cTn id="245" dur="332" tmFilter="0, 0; 0.125,0.2665; 0.25,0.4; 0.375,0.465; 0.5,0.5;  0.625,0.535; 0.75,0.6; 0.875,0.7335; 1,1">
                                          <p:stCondLst>
                                            <p:cond delay="1324"/>
                                          </p:stCondLst>
                                        </p:cTn>
                                        <p:tgtEl>
                                          <p:spTgt spid="2">
                                            <p:txEl>
                                              <p:pRg st="15" end="15"/>
                                            </p:txEl>
                                          </p:spTgt>
                                        </p:tgtEl>
                                        <p:attrNameLst>
                                          <p:attrName>ppt_y</p:attrName>
                                        </p:attrNameLst>
                                      </p:cBhvr>
                                      <p:tavLst>
                                        <p:tav tm="0" fmla="#ppt_y-sin(pi*$)/27">
                                          <p:val>
                                            <p:fltVal val="0"/>
                                          </p:val>
                                        </p:tav>
                                        <p:tav tm="100000">
                                          <p:val>
                                            <p:fltVal val="1"/>
                                          </p:val>
                                        </p:tav>
                                      </p:tavLst>
                                    </p:anim>
                                    <p:anim calcmode="lin" valueType="num">
                                      <p:cBhvr>
                                        <p:cTn id="246" dur="164" tmFilter="0, 0; 0.125,0.2665; 0.25,0.4; 0.375,0.465; 0.5,0.5;  0.625,0.535; 0.75,0.6; 0.875,0.7335; 1,1">
                                          <p:stCondLst>
                                            <p:cond delay="1656"/>
                                          </p:stCondLst>
                                        </p:cTn>
                                        <p:tgtEl>
                                          <p:spTgt spid="2">
                                            <p:txEl>
                                              <p:pRg st="15" end="15"/>
                                            </p:txEl>
                                          </p:spTgt>
                                        </p:tgtEl>
                                        <p:attrNameLst>
                                          <p:attrName>ppt_y</p:attrName>
                                        </p:attrNameLst>
                                      </p:cBhvr>
                                      <p:tavLst>
                                        <p:tav tm="0" fmla="#ppt_y-sin(pi*$)/81">
                                          <p:val>
                                            <p:fltVal val="0"/>
                                          </p:val>
                                        </p:tav>
                                        <p:tav tm="100000">
                                          <p:val>
                                            <p:fltVal val="1"/>
                                          </p:val>
                                        </p:tav>
                                      </p:tavLst>
                                    </p:anim>
                                    <p:animScale>
                                      <p:cBhvr>
                                        <p:cTn id="247" dur="26">
                                          <p:stCondLst>
                                            <p:cond delay="650"/>
                                          </p:stCondLst>
                                        </p:cTn>
                                        <p:tgtEl>
                                          <p:spTgt spid="2">
                                            <p:txEl>
                                              <p:pRg st="15" end="15"/>
                                            </p:txEl>
                                          </p:spTgt>
                                        </p:tgtEl>
                                      </p:cBhvr>
                                      <p:to x="100000" y="60000"/>
                                    </p:animScale>
                                    <p:animScale>
                                      <p:cBhvr>
                                        <p:cTn id="248" dur="166" decel="50000">
                                          <p:stCondLst>
                                            <p:cond delay="676"/>
                                          </p:stCondLst>
                                        </p:cTn>
                                        <p:tgtEl>
                                          <p:spTgt spid="2">
                                            <p:txEl>
                                              <p:pRg st="15" end="15"/>
                                            </p:txEl>
                                          </p:spTgt>
                                        </p:tgtEl>
                                      </p:cBhvr>
                                      <p:to x="100000" y="100000"/>
                                    </p:animScale>
                                    <p:animScale>
                                      <p:cBhvr>
                                        <p:cTn id="249" dur="26">
                                          <p:stCondLst>
                                            <p:cond delay="1312"/>
                                          </p:stCondLst>
                                        </p:cTn>
                                        <p:tgtEl>
                                          <p:spTgt spid="2">
                                            <p:txEl>
                                              <p:pRg st="15" end="15"/>
                                            </p:txEl>
                                          </p:spTgt>
                                        </p:tgtEl>
                                      </p:cBhvr>
                                      <p:to x="100000" y="80000"/>
                                    </p:animScale>
                                    <p:animScale>
                                      <p:cBhvr>
                                        <p:cTn id="250" dur="166" decel="50000">
                                          <p:stCondLst>
                                            <p:cond delay="1338"/>
                                          </p:stCondLst>
                                        </p:cTn>
                                        <p:tgtEl>
                                          <p:spTgt spid="2">
                                            <p:txEl>
                                              <p:pRg st="15" end="15"/>
                                            </p:txEl>
                                          </p:spTgt>
                                        </p:tgtEl>
                                      </p:cBhvr>
                                      <p:to x="100000" y="100000"/>
                                    </p:animScale>
                                    <p:animScale>
                                      <p:cBhvr>
                                        <p:cTn id="251" dur="26">
                                          <p:stCondLst>
                                            <p:cond delay="1642"/>
                                          </p:stCondLst>
                                        </p:cTn>
                                        <p:tgtEl>
                                          <p:spTgt spid="2">
                                            <p:txEl>
                                              <p:pRg st="15" end="15"/>
                                            </p:txEl>
                                          </p:spTgt>
                                        </p:tgtEl>
                                      </p:cBhvr>
                                      <p:to x="100000" y="90000"/>
                                    </p:animScale>
                                    <p:animScale>
                                      <p:cBhvr>
                                        <p:cTn id="252" dur="166" decel="50000">
                                          <p:stCondLst>
                                            <p:cond delay="1668"/>
                                          </p:stCondLst>
                                        </p:cTn>
                                        <p:tgtEl>
                                          <p:spTgt spid="2">
                                            <p:txEl>
                                              <p:pRg st="15" end="15"/>
                                            </p:txEl>
                                          </p:spTgt>
                                        </p:tgtEl>
                                      </p:cBhvr>
                                      <p:to x="100000" y="100000"/>
                                    </p:animScale>
                                    <p:animScale>
                                      <p:cBhvr>
                                        <p:cTn id="253" dur="26">
                                          <p:stCondLst>
                                            <p:cond delay="1808"/>
                                          </p:stCondLst>
                                        </p:cTn>
                                        <p:tgtEl>
                                          <p:spTgt spid="2">
                                            <p:txEl>
                                              <p:pRg st="15" end="15"/>
                                            </p:txEl>
                                          </p:spTgt>
                                        </p:tgtEl>
                                      </p:cBhvr>
                                      <p:to x="100000" y="95000"/>
                                    </p:animScale>
                                    <p:animScale>
                                      <p:cBhvr>
                                        <p:cTn id="254" dur="166" decel="50000">
                                          <p:stCondLst>
                                            <p:cond delay="1834"/>
                                          </p:stCondLst>
                                        </p:cTn>
                                        <p:tgtEl>
                                          <p:spTgt spid="2">
                                            <p:txEl>
                                              <p:pRg st="15" end="15"/>
                                            </p:txEl>
                                          </p:spTgt>
                                        </p:tgtEl>
                                      </p:cBhvr>
                                      <p:to x="100000" y="100000"/>
                                    </p:animScale>
                                  </p:childTnLst>
                                </p:cTn>
                              </p:par>
                            </p:childTnLst>
                          </p:cTn>
                        </p:par>
                      </p:childTnLst>
                    </p:cTn>
                  </p:par>
                  <p:par>
                    <p:cTn id="255" fill="hold">
                      <p:stCondLst>
                        <p:cond delay="indefinite"/>
                      </p:stCondLst>
                      <p:childTnLst>
                        <p:par>
                          <p:cTn id="256" fill="hold">
                            <p:stCondLst>
                              <p:cond delay="0"/>
                            </p:stCondLst>
                            <p:childTnLst>
                              <p:par>
                                <p:cTn id="257" presetID="26" presetClass="entr" presetSubtype="0" fill="hold" grpId="0" nodeType="clickEffect">
                                  <p:stCondLst>
                                    <p:cond delay="0"/>
                                  </p:stCondLst>
                                  <p:childTnLst>
                                    <p:set>
                                      <p:cBhvr>
                                        <p:cTn id="258" dur="1" fill="hold">
                                          <p:stCondLst>
                                            <p:cond delay="0"/>
                                          </p:stCondLst>
                                        </p:cTn>
                                        <p:tgtEl>
                                          <p:spTgt spid="2">
                                            <p:txEl>
                                              <p:pRg st="16" end="16"/>
                                            </p:txEl>
                                          </p:spTgt>
                                        </p:tgtEl>
                                        <p:attrNameLst>
                                          <p:attrName>style.visibility</p:attrName>
                                        </p:attrNameLst>
                                      </p:cBhvr>
                                      <p:to>
                                        <p:strVal val="visible"/>
                                      </p:to>
                                    </p:set>
                                    <p:animEffect transition="in" filter="wipe(down)">
                                      <p:cBhvr>
                                        <p:cTn id="259" dur="580">
                                          <p:stCondLst>
                                            <p:cond delay="0"/>
                                          </p:stCondLst>
                                        </p:cTn>
                                        <p:tgtEl>
                                          <p:spTgt spid="2">
                                            <p:txEl>
                                              <p:pRg st="16" end="16"/>
                                            </p:txEl>
                                          </p:spTgt>
                                        </p:tgtEl>
                                      </p:cBhvr>
                                    </p:animEffect>
                                    <p:anim calcmode="lin" valueType="num">
                                      <p:cBhvr>
                                        <p:cTn id="260" dur="1822" tmFilter="0,0; 0.14,0.36; 0.43,0.73; 0.71,0.91; 1.0,1.0">
                                          <p:stCondLst>
                                            <p:cond delay="0"/>
                                          </p:stCondLst>
                                        </p:cTn>
                                        <p:tgtEl>
                                          <p:spTgt spid="2">
                                            <p:txEl>
                                              <p:pRg st="16" end="16"/>
                                            </p:txEl>
                                          </p:spTgt>
                                        </p:tgtEl>
                                        <p:attrNameLst>
                                          <p:attrName>ppt_x</p:attrName>
                                        </p:attrNameLst>
                                      </p:cBhvr>
                                      <p:tavLst>
                                        <p:tav tm="0">
                                          <p:val>
                                            <p:strVal val="#ppt_x-0.25"/>
                                          </p:val>
                                        </p:tav>
                                        <p:tav tm="100000">
                                          <p:val>
                                            <p:strVal val="#ppt_x"/>
                                          </p:val>
                                        </p:tav>
                                      </p:tavLst>
                                    </p:anim>
                                    <p:anim calcmode="lin" valueType="num">
                                      <p:cBhvr>
                                        <p:cTn id="261" dur="664" tmFilter="0.0,0.0; 0.25,0.07; 0.50,0.2; 0.75,0.467; 1.0,1.0">
                                          <p:stCondLst>
                                            <p:cond delay="0"/>
                                          </p:stCondLst>
                                        </p:cTn>
                                        <p:tgtEl>
                                          <p:spTgt spid="2">
                                            <p:txEl>
                                              <p:pRg st="16" end="16"/>
                                            </p:txEl>
                                          </p:spTgt>
                                        </p:tgtEl>
                                        <p:attrNameLst>
                                          <p:attrName>ppt_y</p:attrName>
                                        </p:attrNameLst>
                                      </p:cBhvr>
                                      <p:tavLst>
                                        <p:tav tm="0" fmla="#ppt_y-sin(pi*$)/3">
                                          <p:val>
                                            <p:fltVal val="0.5"/>
                                          </p:val>
                                        </p:tav>
                                        <p:tav tm="100000">
                                          <p:val>
                                            <p:fltVal val="1"/>
                                          </p:val>
                                        </p:tav>
                                      </p:tavLst>
                                    </p:anim>
                                    <p:anim calcmode="lin" valueType="num">
                                      <p:cBhvr>
                                        <p:cTn id="262" dur="664" tmFilter="0, 0; 0.125,0.2665; 0.25,0.4; 0.375,0.465; 0.5,0.5;  0.625,0.535; 0.75,0.6; 0.875,0.7335; 1,1">
                                          <p:stCondLst>
                                            <p:cond delay="664"/>
                                          </p:stCondLst>
                                        </p:cTn>
                                        <p:tgtEl>
                                          <p:spTgt spid="2">
                                            <p:txEl>
                                              <p:pRg st="16" end="16"/>
                                            </p:txEl>
                                          </p:spTgt>
                                        </p:tgtEl>
                                        <p:attrNameLst>
                                          <p:attrName>ppt_y</p:attrName>
                                        </p:attrNameLst>
                                      </p:cBhvr>
                                      <p:tavLst>
                                        <p:tav tm="0" fmla="#ppt_y-sin(pi*$)/9">
                                          <p:val>
                                            <p:fltVal val="0"/>
                                          </p:val>
                                        </p:tav>
                                        <p:tav tm="100000">
                                          <p:val>
                                            <p:fltVal val="1"/>
                                          </p:val>
                                        </p:tav>
                                      </p:tavLst>
                                    </p:anim>
                                    <p:anim calcmode="lin" valueType="num">
                                      <p:cBhvr>
                                        <p:cTn id="263" dur="332" tmFilter="0, 0; 0.125,0.2665; 0.25,0.4; 0.375,0.465; 0.5,0.5;  0.625,0.535; 0.75,0.6; 0.875,0.7335; 1,1">
                                          <p:stCondLst>
                                            <p:cond delay="1324"/>
                                          </p:stCondLst>
                                        </p:cTn>
                                        <p:tgtEl>
                                          <p:spTgt spid="2">
                                            <p:txEl>
                                              <p:pRg st="16" end="16"/>
                                            </p:txEl>
                                          </p:spTgt>
                                        </p:tgtEl>
                                        <p:attrNameLst>
                                          <p:attrName>ppt_y</p:attrName>
                                        </p:attrNameLst>
                                      </p:cBhvr>
                                      <p:tavLst>
                                        <p:tav tm="0" fmla="#ppt_y-sin(pi*$)/27">
                                          <p:val>
                                            <p:fltVal val="0"/>
                                          </p:val>
                                        </p:tav>
                                        <p:tav tm="100000">
                                          <p:val>
                                            <p:fltVal val="1"/>
                                          </p:val>
                                        </p:tav>
                                      </p:tavLst>
                                    </p:anim>
                                    <p:anim calcmode="lin" valueType="num">
                                      <p:cBhvr>
                                        <p:cTn id="264" dur="164" tmFilter="0, 0; 0.125,0.2665; 0.25,0.4; 0.375,0.465; 0.5,0.5;  0.625,0.535; 0.75,0.6; 0.875,0.7335; 1,1">
                                          <p:stCondLst>
                                            <p:cond delay="1656"/>
                                          </p:stCondLst>
                                        </p:cTn>
                                        <p:tgtEl>
                                          <p:spTgt spid="2">
                                            <p:txEl>
                                              <p:pRg st="16" end="16"/>
                                            </p:txEl>
                                          </p:spTgt>
                                        </p:tgtEl>
                                        <p:attrNameLst>
                                          <p:attrName>ppt_y</p:attrName>
                                        </p:attrNameLst>
                                      </p:cBhvr>
                                      <p:tavLst>
                                        <p:tav tm="0" fmla="#ppt_y-sin(pi*$)/81">
                                          <p:val>
                                            <p:fltVal val="0"/>
                                          </p:val>
                                        </p:tav>
                                        <p:tav tm="100000">
                                          <p:val>
                                            <p:fltVal val="1"/>
                                          </p:val>
                                        </p:tav>
                                      </p:tavLst>
                                    </p:anim>
                                    <p:animScale>
                                      <p:cBhvr>
                                        <p:cTn id="265" dur="26">
                                          <p:stCondLst>
                                            <p:cond delay="650"/>
                                          </p:stCondLst>
                                        </p:cTn>
                                        <p:tgtEl>
                                          <p:spTgt spid="2">
                                            <p:txEl>
                                              <p:pRg st="16" end="16"/>
                                            </p:txEl>
                                          </p:spTgt>
                                        </p:tgtEl>
                                      </p:cBhvr>
                                      <p:to x="100000" y="60000"/>
                                    </p:animScale>
                                    <p:animScale>
                                      <p:cBhvr>
                                        <p:cTn id="266" dur="166" decel="50000">
                                          <p:stCondLst>
                                            <p:cond delay="676"/>
                                          </p:stCondLst>
                                        </p:cTn>
                                        <p:tgtEl>
                                          <p:spTgt spid="2">
                                            <p:txEl>
                                              <p:pRg st="16" end="16"/>
                                            </p:txEl>
                                          </p:spTgt>
                                        </p:tgtEl>
                                      </p:cBhvr>
                                      <p:to x="100000" y="100000"/>
                                    </p:animScale>
                                    <p:animScale>
                                      <p:cBhvr>
                                        <p:cTn id="267" dur="26">
                                          <p:stCondLst>
                                            <p:cond delay="1312"/>
                                          </p:stCondLst>
                                        </p:cTn>
                                        <p:tgtEl>
                                          <p:spTgt spid="2">
                                            <p:txEl>
                                              <p:pRg st="16" end="16"/>
                                            </p:txEl>
                                          </p:spTgt>
                                        </p:tgtEl>
                                      </p:cBhvr>
                                      <p:to x="100000" y="80000"/>
                                    </p:animScale>
                                    <p:animScale>
                                      <p:cBhvr>
                                        <p:cTn id="268" dur="166" decel="50000">
                                          <p:stCondLst>
                                            <p:cond delay="1338"/>
                                          </p:stCondLst>
                                        </p:cTn>
                                        <p:tgtEl>
                                          <p:spTgt spid="2">
                                            <p:txEl>
                                              <p:pRg st="16" end="16"/>
                                            </p:txEl>
                                          </p:spTgt>
                                        </p:tgtEl>
                                      </p:cBhvr>
                                      <p:to x="100000" y="100000"/>
                                    </p:animScale>
                                    <p:animScale>
                                      <p:cBhvr>
                                        <p:cTn id="269" dur="26">
                                          <p:stCondLst>
                                            <p:cond delay="1642"/>
                                          </p:stCondLst>
                                        </p:cTn>
                                        <p:tgtEl>
                                          <p:spTgt spid="2">
                                            <p:txEl>
                                              <p:pRg st="16" end="16"/>
                                            </p:txEl>
                                          </p:spTgt>
                                        </p:tgtEl>
                                      </p:cBhvr>
                                      <p:to x="100000" y="90000"/>
                                    </p:animScale>
                                    <p:animScale>
                                      <p:cBhvr>
                                        <p:cTn id="270" dur="166" decel="50000">
                                          <p:stCondLst>
                                            <p:cond delay="1668"/>
                                          </p:stCondLst>
                                        </p:cTn>
                                        <p:tgtEl>
                                          <p:spTgt spid="2">
                                            <p:txEl>
                                              <p:pRg st="16" end="16"/>
                                            </p:txEl>
                                          </p:spTgt>
                                        </p:tgtEl>
                                      </p:cBhvr>
                                      <p:to x="100000" y="100000"/>
                                    </p:animScale>
                                    <p:animScale>
                                      <p:cBhvr>
                                        <p:cTn id="271" dur="26">
                                          <p:stCondLst>
                                            <p:cond delay="1808"/>
                                          </p:stCondLst>
                                        </p:cTn>
                                        <p:tgtEl>
                                          <p:spTgt spid="2">
                                            <p:txEl>
                                              <p:pRg st="16" end="16"/>
                                            </p:txEl>
                                          </p:spTgt>
                                        </p:tgtEl>
                                      </p:cBhvr>
                                      <p:to x="100000" y="95000"/>
                                    </p:animScale>
                                    <p:animScale>
                                      <p:cBhvr>
                                        <p:cTn id="272" dur="166" decel="50000">
                                          <p:stCondLst>
                                            <p:cond delay="1834"/>
                                          </p:stCondLst>
                                        </p:cTn>
                                        <p:tgtEl>
                                          <p:spTgt spid="2">
                                            <p:txEl>
                                              <p:pRg st="16" end="1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Grand Hotel Fleming offers breakfast with the room accommodation I have chosen. For lunch, I will be eating at a restaurant near the  place I am at the time.  Good places to eat supper in </a:t>
            </a:r>
            <a:r>
              <a:rPr lang="en-CA" dirty="0"/>
              <a:t>Rome are… Da Lucia, </a:t>
            </a:r>
            <a:r>
              <a:rPr lang="en-CA" dirty="0" err="1"/>
              <a:t>Agata</a:t>
            </a:r>
            <a:r>
              <a:rPr lang="en-CA" dirty="0"/>
              <a:t> e </a:t>
            </a:r>
            <a:r>
              <a:rPr lang="en-CA" dirty="0" err="1"/>
              <a:t>RomSora</a:t>
            </a:r>
            <a:r>
              <a:rPr lang="en-CA" dirty="0"/>
              <a:t> </a:t>
            </a:r>
            <a:r>
              <a:rPr lang="en-CA" dirty="0" err="1"/>
              <a:t>Margheritaeo</a:t>
            </a:r>
            <a:r>
              <a:rPr lang="en-CA" dirty="0"/>
              <a:t>, </a:t>
            </a:r>
            <a:r>
              <a:rPr lang="en-CA" dirty="0" err="1" smtClean="0"/>
              <a:t>Giggetto</a:t>
            </a:r>
            <a:r>
              <a:rPr lang="en-CA" dirty="0"/>
              <a:t>, </a:t>
            </a:r>
            <a:r>
              <a:rPr lang="en-CA" dirty="0" err="1"/>
              <a:t>Checco</a:t>
            </a:r>
            <a:r>
              <a:rPr lang="en-CA" dirty="0"/>
              <a:t> </a:t>
            </a:r>
            <a:r>
              <a:rPr lang="en-CA" dirty="0" err="1"/>
              <a:t>er</a:t>
            </a:r>
            <a:r>
              <a:rPr lang="en-CA" dirty="0"/>
              <a:t> </a:t>
            </a:r>
            <a:r>
              <a:rPr lang="en-CA" dirty="0" err="1" smtClean="0"/>
              <a:t>Carettiere</a:t>
            </a:r>
            <a:r>
              <a:rPr lang="en-CA" dirty="0"/>
              <a:t>, Alfredo </a:t>
            </a:r>
            <a:r>
              <a:rPr lang="en-CA" dirty="0" err="1"/>
              <a:t>ed</a:t>
            </a:r>
            <a:r>
              <a:rPr lang="en-CA" dirty="0"/>
              <a:t> Ada, </a:t>
            </a:r>
            <a:r>
              <a:rPr lang="en-CA" dirty="0" err="1"/>
              <a:t>Sora</a:t>
            </a:r>
            <a:r>
              <a:rPr lang="en-CA" dirty="0"/>
              <a:t> </a:t>
            </a:r>
            <a:r>
              <a:rPr lang="en-CA" dirty="0" err="1" smtClean="0"/>
              <a:t>Margherita</a:t>
            </a:r>
            <a:r>
              <a:rPr lang="en-CA" dirty="0"/>
              <a:t>, Armando al </a:t>
            </a:r>
            <a:r>
              <a:rPr lang="en-CA" dirty="0" smtClean="0"/>
              <a:t>Pantheon. </a:t>
            </a:r>
          </a:p>
        </p:txBody>
      </p:sp>
      <p:sp>
        <p:nvSpPr>
          <p:cNvPr id="3" name="Title 2"/>
          <p:cNvSpPr>
            <a:spLocks noGrp="1"/>
          </p:cNvSpPr>
          <p:nvPr>
            <p:ph type="title"/>
          </p:nvPr>
        </p:nvSpPr>
        <p:spPr/>
        <p:txBody>
          <a:bodyPr/>
          <a:lstStyle/>
          <a:p>
            <a:r>
              <a:rPr lang="en-CA" dirty="0" smtClean="0"/>
              <a:t>Places to eat in Rome</a:t>
            </a:r>
            <a:endParaRPr lang="en-CA" dirty="0"/>
          </a:p>
        </p:txBody>
      </p:sp>
    </p:spTree>
    <p:extLst>
      <p:ext uri="{BB962C8B-B14F-4D97-AF65-F5344CB8AC3E}">
        <p14:creationId xmlns:p14="http://schemas.microsoft.com/office/powerpoint/2010/main" val="1651298447"/>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While I am in Rome, I plan to do a lot of exploring. It will be my first time visiting Rome, so I would love to wonder the streets and look at statues, fountains, take pictures of scenery and  check out boutiques and stores… </a:t>
            </a:r>
            <a:endParaRPr lang="en-CA" dirty="0"/>
          </a:p>
        </p:txBody>
      </p:sp>
      <p:sp>
        <p:nvSpPr>
          <p:cNvPr id="3" name="Title 2"/>
          <p:cNvSpPr>
            <a:spLocks noGrp="1"/>
          </p:cNvSpPr>
          <p:nvPr>
            <p:ph type="title"/>
          </p:nvPr>
        </p:nvSpPr>
        <p:spPr/>
        <p:txBody>
          <a:bodyPr/>
          <a:lstStyle/>
          <a:p>
            <a:r>
              <a:rPr lang="en-CA" dirty="0" smtClean="0"/>
              <a:t>Other activities… </a:t>
            </a:r>
            <a:endParaRPr lang="en-CA" dirty="0"/>
          </a:p>
        </p:txBody>
      </p:sp>
    </p:spTree>
    <p:extLst>
      <p:ext uri="{BB962C8B-B14F-4D97-AF65-F5344CB8AC3E}">
        <p14:creationId xmlns:p14="http://schemas.microsoft.com/office/powerpoint/2010/main" val="1388010125"/>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230</TotalTime>
  <Words>705</Words>
  <Application>Microsoft Office PowerPoint</Application>
  <PresentationFormat>On-screen Show (4:3)</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Italy</vt:lpstr>
      <vt:lpstr>Flight Information </vt:lpstr>
      <vt:lpstr>Rome</vt:lpstr>
      <vt:lpstr>Week 1 </vt:lpstr>
      <vt:lpstr>Places I plan to visit while in Rome</vt:lpstr>
      <vt:lpstr>Traveling expenses (by taxi)</vt:lpstr>
      <vt:lpstr>Places to eat in Rome</vt:lpstr>
      <vt:lpstr>Other activities…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Italy</dc:title>
  <dc:creator>Student</dc:creator>
  <cp:lastModifiedBy>Student</cp:lastModifiedBy>
  <cp:revision>23</cp:revision>
  <dcterms:created xsi:type="dcterms:W3CDTF">2012-10-11T16:11:31Z</dcterms:created>
  <dcterms:modified xsi:type="dcterms:W3CDTF">2012-10-18T16:46:46Z</dcterms:modified>
</cp:coreProperties>
</file>